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262" r:id="rId3"/>
    <p:sldId id="294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9" r:id="rId14"/>
    <p:sldId id="327" r:id="rId15"/>
    <p:sldId id="330" r:id="rId16"/>
    <p:sldId id="331" r:id="rId17"/>
    <p:sldId id="334" r:id="rId18"/>
    <p:sldId id="315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A5F"/>
    <a:srgbClr val="FFCA8B"/>
    <a:srgbClr val="B58B6F"/>
    <a:srgbClr val="BBE638"/>
    <a:srgbClr val="C3EA29"/>
    <a:srgbClr val="ECFA76"/>
    <a:srgbClr val="7CDDF6"/>
    <a:srgbClr val="00A2E9"/>
    <a:srgbClr val="FF9524"/>
    <a:srgbClr val="7AD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366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C4E77-E992-4235-A950-C217C8D7D80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A94B-A13E-4115-8706-9FA1282D60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44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56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3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331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90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72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42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0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93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6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59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99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64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49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637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35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975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54589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385011" y="298134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教学设计</a:t>
            </a:r>
          </a:p>
        </p:txBody>
      </p:sp>
    </p:spTree>
    <p:extLst>
      <p:ext uri="{BB962C8B-B14F-4D97-AF65-F5344CB8AC3E}">
        <p14:creationId xmlns:p14="http://schemas.microsoft.com/office/powerpoint/2010/main" val="3694103927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481263" y="322197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48047285"/>
      </p:ext>
    </p:extLst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673769" y="274071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40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1774249552"/>
      </p:ext>
    </p:extLst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90119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550319"/>
      </p:ext>
    </p:extLst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9423"/>
      </p:ext>
    </p:extLst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411501"/>
      </p:ext>
    </p:extLst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12367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82534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37431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883867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355331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838161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018054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08547" y="0"/>
            <a:ext cx="532790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7" y="-352927"/>
            <a:ext cx="7680647" cy="7515725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550158" y="2517335"/>
            <a:ext cx="6051216" cy="939800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550158" y="3660335"/>
            <a:ext cx="6051216" cy="939800"/>
          </a:xfrm>
        </p:spPr>
        <p:txBody>
          <a:bodyPr/>
          <a:lstStyle>
            <a:lvl1pPr marL="0" indent="0" algn="ctr">
              <a:buNone/>
              <a:defRPr sz="6600" b="1" baseline="0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370463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49" y="160421"/>
            <a:ext cx="1635888" cy="175736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-433138" y="418450"/>
            <a:ext cx="40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B58B6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>
                <a:solidFill>
                  <a:srgbClr val="00A2E9"/>
                </a:solidFill>
              </a:rPr>
              <a:t>教学分析</a:t>
            </a:r>
          </a:p>
        </p:txBody>
      </p:sp>
    </p:spTree>
    <p:extLst>
      <p:ext uri="{BB962C8B-B14F-4D97-AF65-F5344CB8AC3E}">
        <p14:creationId xmlns:p14="http://schemas.microsoft.com/office/powerpoint/2010/main" val="2242024771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DDD7958-7214-4550-A3CB-20030140C7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41AE-4545-4426-A31C-0BDF7506602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A59A-A464-4761-A868-D343F36836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4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7" r:id="rId13"/>
    <p:sldLayoutId id="2147483658" r:id="rId14"/>
    <p:sldLayoutId id="2147483659" r:id="rId15"/>
    <p:sldLayoutId id="2147483666" r:id="rId16"/>
    <p:sldLayoutId id="2147483667" r:id="rId17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5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notesSlide" Target="../notesSlides/notes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PHẦN VIẾT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214" y="-89000"/>
            <a:ext cx="707898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2" y="0"/>
            <a:ext cx="1601337" cy="17202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91116" y="2082052"/>
            <a:ext cx="6096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</a:rPr>
              <a:t>PHẦN VIẾT</a:t>
            </a:r>
          </a:p>
          <a:p>
            <a:pPr algn="ctr"/>
            <a:endParaRPr lang="en-US" sz="4000" b="1" smtClean="0"/>
          </a:p>
          <a:p>
            <a:pPr algn="ctr"/>
            <a:r>
              <a:rPr lang="en-US" sz="4800" b="1" smtClean="0">
                <a:solidFill>
                  <a:srgbClr val="002060"/>
                </a:solidFill>
              </a:rPr>
              <a:t>TÓM TẮT NỘI DUNG CHÍNH CỦA MỘT VĂN BẢN BẰNG SƠ ĐỒ </a:t>
            </a:r>
            <a:endParaRPr lang="zh-CN" altLang="en-US" sz="4800" b="1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83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PHẦN VIẾT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241" y="0"/>
            <a:ext cx="1601337" cy="17202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9412" y="270132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</a:rPr>
              <a:t>QUAN SÁT SƠ ĐỒ SAU</a:t>
            </a:r>
            <a:endParaRPr lang="zh-CN" altLang="en-US" sz="4800" b="1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70" y="1350959"/>
            <a:ext cx="6734855" cy="5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8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586" y="-44446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PHẦN VIẾT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241" y="0"/>
            <a:ext cx="1601337" cy="1720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285" y="312181"/>
            <a:ext cx="9231086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trên đã đáp ứng được các yêu cầu về nội dung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819525" y="1704976"/>
            <a:ext cx="4656139" cy="4692651"/>
          </a:xfrm>
          <a:custGeom>
            <a:avLst/>
            <a:gdLst>
              <a:gd name="T0" fmla="*/ 2147483646 w 133"/>
              <a:gd name="T1" fmla="*/ 2147483646 h 134"/>
              <a:gd name="T2" fmla="*/ 2147483646 w 133"/>
              <a:gd name="T3" fmla="*/ 2147483646 h 134"/>
              <a:gd name="T4" fmla="*/ 2147483646 w 133"/>
              <a:gd name="T5" fmla="*/ 2147483646 h 134"/>
              <a:gd name="T6" fmla="*/ 2147483646 w 133"/>
              <a:gd name="T7" fmla="*/ 2147483646 h 134"/>
              <a:gd name="T8" fmla="*/ 2147483646 w 133"/>
              <a:gd name="T9" fmla="*/ 2147483646 h 134"/>
              <a:gd name="T10" fmla="*/ 2147483646 w 133"/>
              <a:gd name="T11" fmla="*/ 0 h 134"/>
              <a:gd name="T12" fmla="*/ 0 w 133"/>
              <a:gd name="T13" fmla="*/ 2147483646 h 134"/>
              <a:gd name="T14" fmla="*/ 2147483646 w 133"/>
              <a:gd name="T15" fmla="*/ 2147483646 h 134"/>
              <a:gd name="T16" fmla="*/ 2147483646 w 133"/>
              <a:gd name="T17" fmla="*/ 2147483646 h 134"/>
              <a:gd name="T18" fmla="*/ 2147483646 w 133"/>
              <a:gd name="T19" fmla="*/ 0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3" h="134">
                <a:moveTo>
                  <a:pt x="67" y="130"/>
                </a:moveTo>
                <a:cubicBezTo>
                  <a:pt x="32" y="130"/>
                  <a:pt x="4" y="102"/>
                  <a:pt x="4" y="67"/>
                </a:cubicBezTo>
                <a:cubicBezTo>
                  <a:pt x="4" y="32"/>
                  <a:pt x="32" y="4"/>
                  <a:pt x="67" y="4"/>
                </a:cubicBezTo>
                <a:cubicBezTo>
                  <a:pt x="101" y="4"/>
                  <a:pt x="129" y="32"/>
                  <a:pt x="129" y="67"/>
                </a:cubicBezTo>
                <a:cubicBezTo>
                  <a:pt x="129" y="102"/>
                  <a:pt x="101" y="130"/>
                  <a:pt x="67" y="130"/>
                </a:cubicBezTo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3" y="104"/>
                  <a:pt x="133" y="67"/>
                </a:cubicBezTo>
                <a:cubicBezTo>
                  <a:pt x="133" y="30"/>
                  <a:pt x="104" y="0"/>
                  <a:pt x="67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500"/>
              </a:lnSpc>
            </a:pP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MH_Other_2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064002" y="1984379"/>
            <a:ext cx="4167188" cy="4132263"/>
          </a:xfrm>
          <a:custGeom>
            <a:avLst/>
            <a:gdLst>
              <a:gd name="T0" fmla="*/ 2147483646 w 119"/>
              <a:gd name="T1" fmla="*/ 2147483646 h 118"/>
              <a:gd name="T2" fmla="*/ 2147483646 w 119"/>
              <a:gd name="T3" fmla="*/ 2147483646 h 118"/>
              <a:gd name="T4" fmla="*/ 2147483646 w 119"/>
              <a:gd name="T5" fmla="*/ 2147483646 h 118"/>
              <a:gd name="T6" fmla="*/ 2147483646 w 119"/>
              <a:gd name="T7" fmla="*/ 2147483646 h 118"/>
              <a:gd name="T8" fmla="*/ 2147483646 w 119"/>
              <a:gd name="T9" fmla="*/ 2147483646 h 118"/>
              <a:gd name="T10" fmla="*/ 2147483646 w 119"/>
              <a:gd name="T11" fmla="*/ 0 h 118"/>
              <a:gd name="T12" fmla="*/ 0 w 119"/>
              <a:gd name="T13" fmla="*/ 2147483646 h 118"/>
              <a:gd name="T14" fmla="*/ 2147483646 w 119"/>
              <a:gd name="T15" fmla="*/ 2147483646 h 118"/>
              <a:gd name="T16" fmla="*/ 2147483646 w 119"/>
              <a:gd name="T17" fmla="*/ 2147483646 h 118"/>
              <a:gd name="T18" fmla="*/ 2147483646 w 119"/>
              <a:gd name="T19" fmla="*/ 0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9" h="118">
                <a:moveTo>
                  <a:pt x="60" y="114"/>
                </a:moveTo>
                <a:cubicBezTo>
                  <a:pt x="29" y="114"/>
                  <a:pt x="5" y="89"/>
                  <a:pt x="5" y="59"/>
                </a:cubicBezTo>
                <a:cubicBezTo>
                  <a:pt x="5" y="29"/>
                  <a:pt x="29" y="4"/>
                  <a:pt x="60" y="4"/>
                </a:cubicBezTo>
                <a:cubicBezTo>
                  <a:pt x="90" y="4"/>
                  <a:pt x="114" y="29"/>
                  <a:pt x="114" y="59"/>
                </a:cubicBezTo>
                <a:cubicBezTo>
                  <a:pt x="114" y="89"/>
                  <a:pt x="90" y="114"/>
                  <a:pt x="60" y="114"/>
                </a:cubicBezTo>
                <a:moveTo>
                  <a:pt x="60" y="0"/>
                </a:moveTo>
                <a:cubicBezTo>
                  <a:pt x="27" y="0"/>
                  <a:pt x="0" y="26"/>
                  <a:pt x="0" y="59"/>
                </a:cubicBezTo>
                <a:cubicBezTo>
                  <a:pt x="0" y="92"/>
                  <a:pt x="27" y="118"/>
                  <a:pt x="60" y="118"/>
                </a:cubicBezTo>
                <a:cubicBezTo>
                  <a:pt x="92" y="118"/>
                  <a:pt x="119" y="92"/>
                  <a:pt x="119" y="59"/>
                </a:cubicBezTo>
                <a:cubicBezTo>
                  <a:pt x="119" y="26"/>
                  <a:pt x="92" y="0"/>
                  <a:pt x="60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500"/>
              </a:lnSpc>
            </a:pP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MH_Other_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379915" y="2265365"/>
            <a:ext cx="3536951" cy="3571875"/>
          </a:xfrm>
          <a:custGeom>
            <a:avLst/>
            <a:gdLst>
              <a:gd name="T0" fmla="*/ 2147483646 w 101"/>
              <a:gd name="T1" fmla="*/ 2147483646 h 102"/>
              <a:gd name="T2" fmla="*/ 2147483646 w 101"/>
              <a:gd name="T3" fmla="*/ 2147483646 h 102"/>
              <a:gd name="T4" fmla="*/ 2147483646 w 101"/>
              <a:gd name="T5" fmla="*/ 2147483646 h 102"/>
              <a:gd name="T6" fmla="*/ 2147483646 w 101"/>
              <a:gd name="T7" fmla="*/ 2147483646 h 102"/>
              <a:gd name="T8" fmla="*/ 2147483646 w 101"/>
              <a:gd name="T9" fmla="*/ 2147483646 h 102"/>
              <a:gd name="T10" fmla="*/ 2147483646 w 101"/>
              <a:gd name="T11" fmla="*/ 0 h 102"/>
              <a:gd name="T12" fmla="*/ 0 w 101"/>
              <a:gd name="T13" fmla="*/ 2147483646 h 102"/>
              <a:gd name="T14" fmla="*/ 2147483646 w 101"/>
              <a:gd name="T15" fmla="*/ 2147483646 h 102"/>
              <a:gd name="T16" fmla="*/ 2147483646 w 101"/>
              <a:gd name="T17" fmla="*/ 2147483646 h 102"/>
              <a:gd name="T18" fmla="*/ 2147483646 w 101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1" h="102">
                <a:moveTo>
                  <a:pt x="51" y="98"/>
                </a:moveTo>
                <a:cubicBezTo>
                  <a:pt x="25" y="98"/>
                  <a:pt x="4" y="77"/>
                  <a:pt x="4" y="51"/>
                </a:cubicBezTo>
                <a:cubicBezTo>
                  <a:pt x="4" y="25"/>
                  <a:pt x="25" y="4"/>
                  <a:pt x="51" y="4"/>
                </a:cubicBezTo>
                <a:cubicBezTo>
                  <a:pt x="76" y="4"/>
                  <a:pt x="97" y="25"/>
                  <a:pt x="97" y="51"/>
                </a:cubicBezTo>
                <a:cubicBezTo>
                  <a:pt x="97" y="77"/>
                  <a:pt x="76" y="98"/>
                  <a:pt x="51" y="98"/>
                </a:cubicBezTo>
                <a:moveTo>
                  <a:pt x="51" y="0"/>
                </a:moveTo>
                <a:cubicBezTo>
                  <a:pt x="22" y="0"/>
                  <a:pt x="0" y="23"/>
                  <a:pt x="0" y="51"/>
                </a:cubicBezTo>
                <a:cubicBezTo>
                  <a:pt x="0" y="79"/>
                  <a:pt x="22" y="102"/>
                  <a:pt x="51" y="102"/>
                </a:cubicBezTo>
                <a:cubicBezTo>
                  <a:pt x="79" y="102"/>
                  <a:pt x="101" y="79"/>
                  <a:pt x="101" y="51"/>
                </a:cubicBezTo>
                <a:cubicBezTo>
                  <a:pt x="101" y="23"/>
                  <a:pt x="79" y="0"/>
                  <a:pt x="51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500"/>
              </a:lnSpc>
            </a:pP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Other_4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659313" y="2544765"/>
            <a:ext cx="2976563" cy="3013075"/>
          </a:xfrm>
          <a:custGeom>
            <a:avLst/>
            <a:gdLst>
              <a:gd name="T0" fmla="*/ 2147483646 w 85"/>
              <a:gd name="T1" fmla="*/ 2147483646 h 86"/>
              <a:gd name="T2" fmla="*/ 2147483646 w 85"/>
              <a:gd name="T3" fmla="*/ 2147483646 h 86"/>
              <a:gd name="T4" fmla="*/ 2147483646 w 85"/>
              <a:gd name="T5" fmla="*/ 2147483646 h 86"/>
              <a:gd name="T6" fmla="*/ 2147483646 w 85"/>
              <a:gd name="T7" fmla="*/ 2147483646 h 86"/>
              <a:gd name="T8" fmla="*/ 2147483646 w 85"/>
              <a:gd name="T9" fmla="*/ 2147483646 h 86"/>
              <a:gd name="T10" fmla="*/ 2147483646 w 85"/>
              <a:gd name="T11" fmla="*/ 0 h 86"/>
              <a:gd name="T12" fmla="*/ 0 w 85"/>
              <a:gd name="T13" fmla="*/ 2147483646 h 86"/>
              <a:gd name="T14" fmla="*/ 2147483646 w 85"/>
              <a:gd name="T15" fmla="*/ 2147483646 h 86"/>
              <a:gd name="T16" fmla="*/ 2147483646 w 85"/>
              <a:gd name="T17" fmla="*/ 2147483646 h 86"/>
              <a:gd name="T18" fmla="*/ 2147483646 w 85"/>
              <a:gd name="T19" fmla="*/ 0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5" h="86">
                <a:moveTo>
                  <a:pt x="43" y="82"/>
                </a:moveTo>
                <a:cubicBezTo>
                  <a:pt x="21" y="82"/>
                  <a:pt x="4" y="65"/>
                  <a:pt x="4" y="43"/>
                </a:cubicBezTo>
                <a:cubicBezTo>
                  <a:pt x="4" y="22"/>
                  <a:pt x="21" y="4"/>
                  <a:pt x="43" y="4"/>
                </a:cubicBezTo>
                <a:cubicBezTo>
                  <a:pt x="64" y="4"/>
                  <a:pt x="81" y="22"/>
                  <a:pt x="81" y="43"/>
                </a:cubicBezTo>
                <a:cubicBezTo>
                  <a:pt x="81" y="65"/>
                  <a:pt x="64" y="82"/>
                  <a:pt x="43" y="82"/>
                </a:cubicBezTo>
                <a:moveTo>
                  <a:pt x="43" y="0"/>
                </a:moveTo>
                <a:cubicBezTo>
                  <a:pt x="19" y="0"/>
                  <a:pt x="0" y="19"/>
                  <a:pt x="0" y="43"/>
                </a:cubicBezTo>
                <a:cubicBezTo>
                  <a:pt x="0" y="67"/>
                  <a:pt x="19" y="86"/>
                  <a:pt x="43" y="86"/>
                </a:cubicBezTo>
                <a:cubicBezTo>
                  <a:pt x="66" y="86"/>
                  <a:pt x="85" y="67"/>
                  <a:pt x="85" y="43"/>
                </a:cubicBezTo>
                <a:cubicBezTo>
                  <a:pt x="85" y="19"/>
                  <a:pt x="66" y="0"/>
                  <a:pt x="43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500"/>
              </a:lnSpc>
            </a:pP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MH_Other_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940303" y="2825751"/>
            <a:ext cx="2416175" cy="2451100"/>
          </a:xfrm>
          <a:custGeom>
            <a:avLst/>
            <a:gdLst>
              <a:gd name="T0" fmla="*/ 2147483646 w 69"/>
              <a:gd name="T1" fmla="*/ 2147483646 h 70"/>
              <a:gd name="T2" fmla="*/ 2147483646 w 69"/>
              <a:gd name="T3" fmla="*/ 2147483646 h 70"/>
              <a:gd name="T4" fmla="*/ 2147483646 w 69"/>
              <a:gd name="T5" fmla="*/ 2147483646 h 70"/>
              <a:gd name="T6" fmla="*/ 2147483646 w 69"/>
              <a:gd name="T7" fmla="*/ 2147483646 h 70"/>
              <a:gd name="T8" fmla="*/ 2147483646 w 69"/>
              <a:gd name="T9" fmla="*/ 2147483646 h 70"/>
              <a:gd name="T10" fmla="*/ 2147483646 w 69"/>
              <a:gd name="T11" fmla="*/ 0 h 70"/>
              <a:gd name="T12" fmla="*/ 0 w 69"/>
              <a:gd name="T13" fmla="*/ 2147483646 h 70"/>
              <a:gd name="T14" fmla="*/ 2147483646 w 69"/>
              <a:gd name="T15" fmla="*/ 2147483646 h 70"/>
              <a:gd name="T16" fmla="*/ 2147483646 w 69"/>
              <a:gd name="T17" fmla="*/ 2147483646 h 70"/>
              <a:gd name="T18" fmla="*/ 2147483646 w 69"/>
              <a:gd name="T19" fmla="*/ 0 h 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9" h="70">
                <a:moveTo>
                  <a:pt x="35" y="66"/>
                </a:moveTo>
                <a:cubicBezTo>
                  <a:pt x="18" y="66"/>
                  <a:pt x="4" y="52"/>
                  <a:pt x="4" y="35"/>
                </a:cubicBezTo>
                <a:cubicBezTo>
                  <a:pt x="4" y="18"/>
                  <a:pt x="18" y="4"/>
                  <a:pt x="35" y="4"/>
                </a:cubicBezTo>
                <a:cubicBezTo>
                  <a:pt x="52" y="4"/>
                  <a:pt x="65" y="18"/>
                  <a:pt x="65" y="35"/>
                </a:cubicBezTo>
                <a:cubicBezTo>
                  <a:pt x="65" y="52"/>
                  <a:pt x="52" y="66"/>
                  <a:pt x="35" y="66"/>
                </a:cubicBezTo>
                <a:moveTo>
                  <a:pt x="35" y="0"/>
                </a:moveTo>
                <a:cubicBezTo>
                  <a:pt x="15" y="0"/>
                  <a:pt x="0" y="16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54" y="70"/>
                  <a:pt x="69" y="54"/>
                  <a:pt x="69" y="35"/>
                </a:cubicBezTo>
                <a:cubicBezTo>
                  <a:pt x="69" y="16"/>
                  <a:pt x="54" y="0"/>
                  <a:pt x="35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500"/>
              </a:lnSpc>
            </a:pP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Other_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221288" y="3105151"/>
            <a:ext cx="1854200" cy="1892300"/>
          </a:xfrm>
          <a:custGeom>
            <a:avLst/>
            <a:gdLst>
              <a:gd name="T0" fmla="*/ 2147483646 w 53"/>
              <a:gd name="T1" fmla="*/ 2147483646 h 54"/>
              <a:gd name="T2" fmla="*/ 2147483646 w 53"/>
              <a:gd name="T3" fmla="*/ 2147483646 h 54"/>
              <a:gd name="T4" fmla="*/ 2147483646 w 53"/>
              <a:gd name="T5" fmla="*/ 2147483646 h 54"/>
              <a:gd name="T6" fmla="*/ 2147483646 w 53"/>
              <a:gd name="T7" fmla="*/ 2147483646 h 54"/>
              <a:gd name="T8" fmla="*/ 2147483646 w 53"/>
              <a:gd name="T9" fmla="*/ 2147483646 h 54"/>
              <a:gd name="T10" fmla="*/ 2147483646 w 53"/>
              <a:gd name="T11" fmla="*/ 0 h 54"/>
              <a:gd name="T12" fmla="*/ 0 w 53"/>
              <a:gd name="T13" fmla="*/ 2147483646 h 54"/>
              <a:gd name="T14" fmla="*/ 2147483646 w 53"/>
              <a:gd name="T15" fmla="*/ 2147483646 h 54"/>
              <a:gd name="T16" fmla="*/ 2147483646 w 53"/>
              <a:gd name="T17" fmla="*/ 2147483646 h 54"/>
              <a:gd name="T18" fmla="*/ 2147483646 w 53"/>
              <a:gd name="T19" fmla="*/ 0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" h="54">
                <a:moveTo>
                  <a:pt x="27" y="50"/>
                </a:moveTo>
                <a:cubicBezTo>
                  <a:pt x="14" y="50"/>
                  <a:pt x="4" y="40"/>
                  <a:pt x="4" y="27"/>
                </a:cubicBezTo>
                <a:cubicBezTo>
                  <a:pt x="4" y="14"/>
                  <a:pt x="14" y="4"/>
                  <a:pt x="27" y="4"/>
                </a:cubicBezTo>
                <a:cubicBezTo>
                  <a:pt x="39" y="4"/>
                  <a:pt x="50" y="14"/>
                  <a:pt x="50" y="27"/>
                </a:cubicBezTo>
                <a:cubicBezTo>
                  <a:pt x="50" y="40"/>
                  <a:pt x="39" y="50"/>
                  <a:pt x="27" y="50"/>
                </a:cubicBezTo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2"/>
                  <a:pt x="12" y="54"/>
                  <a:pt x="27" y="54"/>
                </a:cubicBezTo>
                <a:cubicBezTo>
                  <a:pt x="41" y="54"/>
                  <a:pt x="53" y="42"/>
                  <a:pt x="53" y="27"/>
                </a:cubicBezTo>
                <a:cubicBezTo>
                  <a:pt x="53" y="12"/>
                  <a:pt x="41" y="0"/>
                  <a:pt x="27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500"/>
              </a:lnSpc>
            </a:pP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MH_Other_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465764" y="3384554"/>
            <a:ext cx="1365251" cy="1331913"/>
          </a:xfrm>
          <a:custGeom>
            <a:avLst/>
            <a:gdLst>
              <a:gd name="T0" fmla="*/ 2147483646 w 39"/>
              <a:gd name="T1" fmla="*/ 2147483646 h 38"/>
              <a:gd name="T2" fmla="*/ 2147483646 w 39"/>
              <a:gd name="T3" fmla="*/ 2147483646 h 38"/>
              <a:gd name="T4" fmla="*/ 2147483646 w 39"/>
              <a:gd name="T5" fmla="*/ 2147483646 h 38"/>
              <a:gd name="T6" fmla="*/ 2147483646 w 39"/>
              <a:gd name="T7" fmla="*/ 2147483646 h 38"/>
              <a:gd name="T8" fmla="*/ 2147483646 w 39"/>
              <a:gd name="T9" fmla="*/ 2147483646 h 38"/>
              <a:gd name="T10" fmla="*/ 2147483646 w 39"/>
              <a:gd name="T11" fmla="*/ 0 h 38"/>
              <a:gd name="T12" fmla="*/ 0 w 39"/>
              <a:gd name="T13" fmla="*/ 2147483646 h 38"/>
              <a:gd name="T14" fmla="*/ 2147483646 w 39"/>
              <a:gd name="T15" fmla="*/ 2147483646 h 38"/>
              <a:gd name="T16" fmla="*/ 2147483646 w 39"/>
              <a:gd name="T17" fmla="*/ 2147483646 h 38"/>
              <a:gd name="T18" fmla="*/ 2147483646 w 39"/>
              <a:gd name="T19" fmla="*/ 0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" h="38">
                <a:moveTo>
                  <a:pt x="20" y="34"/>
                </a:moveTo>
                <a:cubicBezTo>
                  <a:pt x="11" y="34"/>
                  <a:pt x="4" y="27"/>
                  <a:pt x="4" y="19"/>
                </a:cubicBezTo>
                <a:cubicBezTo>
                  <a:pt x="4" y="11"/>
                  <a:pt x="11" y="4"/>
                  <a:pt x="20" y="4"/>
                </a:cubicBezTo>
                <a:cubicBezTo>
                  <a:pt x="28" y="4"/>
                  <a:pt x="35" y="11"/>
                  <a:pt x="35" y="19"/>
                </a:cubicBezTo>
                <a:cubicBezTo>
                  <a:pt x="35" y="27"/>
                  <a:pt x="28" y="34"/>
                  <a:pt x="20" y="34"/>
                </a:cubicBezTo>
                <a:moveTo>
                  <a:pt x="20" y="0"/>
                </a:move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8"/>
                  <a:pt x="20" y="38"/>
                </a:cubicBezTo>
                <a:cubicBezTo>
                  <a:pt x="30" y="38"/>
                  <a:pt x="39" y="30"/>
                  <a:pt x="39" y="19"/>
                </a:cubicBezTo>
                <a:cubicBezTo>
                  <a:pt x="39" y="9"/>
                  <a:pt x="30" y="0"/>
                  <a:pt x="20" y="0"/>
                </a:cubicBezTo>
              </a:path>
            </a:pathLst>
          </a:cu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1500"/>
              </a:lnSpc>
            </a:pP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Other_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45164" y="3665542"/>
            <a:ext cx="806451" cy="769937"/>
          </a:xfrm>
          <a:prstGeom prst="ellipse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500"/>
              </a:lnSpc>
            </a:pP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3730625" y="1739901"/>
            <a:ext cx="2786064" cy="1260475"/>
            <a:chOff x="3730625" y="1739901"/>
            <a:chExt cx="2786064" cy="1260475"/>
          </a:xfrm>
        </p:grpSpPr>
        <p:sp>
          <p:nvSpPr>
            <p:cNvPr id="16" name="MH_Other_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310064" y="1739901"/>
              <a:ext cx="2206625" cy="1260475"/>
            </a:xfrm>
            <a:custGeom>
              <a:avLst/>
              <a:gdLst>
                <a:gd name="T0" fmla="*/ 2147483646 w 63"/>
                <a:gd name="T1" fmla="*/ 2147483646 h 36"/>
                <a:gd name="T2" fmla="*/ 2147483646 w 63"/>
                <a:gd name="T3" fmla="*/ 2147483646 h 36"/>
                <a:gd name="T4" fmla="*/ 2147483646 w 63"/>
                <a:gd name="T5" fmla="*/ 2147483646 h 36"/>
                <a:gd name="T6" fmla="*/ 2147483646 w 63"/>
                <a:gd name="T7" fmla="*/ 0 h 36"/>
                <a:gd name="T8" fmla="*/ 0 w 63"/>
                <a:gd name="T9" fmla="*/ 2147483646 h 36"/>
                <a:gd name="T10" fmla="*/ 2147483646 w 63"/>
                <a:gd name="T11" fmla="*/ 2147483646 h 36"/>
                <a:gd name="T12" fmla="*/ 2147483646 w 63"/>
                <a:gd name="T13" fmla="*/ 214748364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36">
                  <a:moveTo>
                    <a:pt x="53" y="30"/>
                  </a:moveTo>
                  <a:cubicBezTo>
                    <a:pt x="55" y="30"/>
                    <a:pt x="58" y="30"/>
                    <a:pt x="60" y="31"/>
                  </a:cubicBezTo>
                  <a:cubicBezTo>
                    <a:pt x="62" y="28"/>
                    <a:pt x="63" y="24"/>
                    <a:pt x="63" y="18"/>
                  </a:cubicBezTo>
                  <a:cubicBezTo>
                    <a:pt x="63" y="6"/>
                    <a:pt x="58" y="0"/>
                    <a:pt x="47" y="0"/>
                  </a:cubicBezTo>
                  <a:cubicBezTo>
                    <a:pt x="30" y="0"/>
                    <a:pt x="6" y="14"/>
                    <a:pt x="0" y="18"/>
                  </a:cubicBezTo>
                  <a:cubicBezTo>
                    <a:pt x="5" y="22"/>
                    <a:pt x="23" y="32"/>
                    <a:pt x="39" y="36"/>
                  </a:cubicBezTo>
                  <a:cubicBezTo>
                    <a:pt x="43" y="31"/>
                    <a:pt x="48" y="30"/>
                    <a:pt x="53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MH_Other_13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5691189" y="2098676"/>
              <a:ext cx="631825" cy="563563"/>
            </a:xfrm>
            <a:custGeom>
              <a:avLst/>
              <a:gdLst>
                <a:gd name="T0" fmla="*/ 39 w 39"/>
                <a:gd name="T1" fmla="*/ 16 h 35"/>
                <a:gd name="T2" fmla="*/ 35 w 39"/>
                <a:gd name="T3" fmla="*/ 12 h 35"/>
                <a:gd name="T4" fmla="*/ 29 w 39"/>
                <a:gd name="T5" fmla="*/ 15 h 35"/>
                <a:gd name="T6" fmla="*/ 26 w 39"/>
                <a:gd name="T7" fmla="*/ 12 h 35"/>
                <a:gd name="T8" fmla="*/ 20 w 39"/>
                <a:gd name="T9" fmla="*/ 15 h 35"/>
                <a:gd name="T10" fmla="*/ 16 w 39"/>
                <a:gd name="T11" fmla="*/ 12 h 35"/>
                <a:gd name="T12" fmla="*/ 10 w 39"/>
                <a:gd name="T13" fmla="*/ 15 h 35"/>
                <a:gd name="T14" fmla="*/ 9 w 39"/>
                <a:gd name="T15" fmla="*/ 16 h 35"/>
                <a:gd name="T16" fmla="*/ 6 w 39"/>
                <a:gd name="T17" fmla="*/ 0 h 35"/>
                <a:gd name="T18" fmla="*/ 2 w 39"/>
                <a:gd name="T19" fmla="*/ 6 h 35"/>
                <a:gd name="T20" fmla="*/ 9 w 39"/>
                <a:gd name="T21" fmla="*/ 35 h 35"/>
                <a:gd name="T22" fmla="*/ 39 w 39"/>
                <a:gd name="T23" fmla="*/ 35 h 35"/>
                <a:gd name="T24" fmla="*/ 39 w 39"/>
                <a:gd name="T25" fmla="*/ 16 h 35"/>
                <a:gd name="T26" fmla="*/ 17 w 39"/>
                <a:gd name="T27" fmla="*/ 23 h 35"/>
                <a:gd name="T28" fmla="*/ 12 w 39"/>
                <a:gd name="T29" fmla="*/ 22 h 35"/>
                <a:gd name="T30" fmla="*/ 14 w 39"/>
                <a:gd name="T31" fmla="*/ 17 h 35"/>
                <a:gd name="T32" fmla="*/ 18 w 39"/>
                <a:gd name="T33" fmla="*/ 19 h 35"/>
                <a:gd name="T34" fmla="*/ 27 w 39"/>
                <a:gd name="T35" fmla="*/ 31 h 35"/>
                <a:gd name="T36" fmla="*/ 22 w 39"/>
                <a:gd name="T37" fmla="*/ 32 h 35"/>
                <a:gd name="T38" fmla="*/ 21 w 39"/>
                <a:gd name="T39" fmla="*/ 28 h 35"/>
                <a:gd name="T40" fmla="*/ 26 w 39"/>
                <a:gd name="T41" fmla="*/ 26 h 35"/>
                <a:gd name="T42" fmla="*/ 27 w 39"/>
                <a:gd name="T43" fmla="*/ 31 h 35"/>
                <a:gd name="T44" fmla="*/ 26 w 39"/>
                <a:gd name="T45" fmla="*/ 23 h 35"/>
                <a:gd name="T46" fmla="*/ 21 w 39"/>
                <a:gd name="T47" fmla="*/ 22 h 35"/>
                <a:gd name="T48" fmla="*/ 22 w 39"/>
                <a:gd name="T49" fmla="*/ 17 h 35"/>
                <a:gd name="T50" fmla="*/ 27 w 39"/>
                <a:gd name="T51" fmla="*/ 19 h 35"/>
                <a:gd name="T52" fmla="*/ 36 w 39"/>
                <a:gd name="T53" fmla="*/ 31 h 35"/>
                <a:gd name="T54" fmla="*/ 31 w 39"/>
                <a:gd name="T55" fmla="*/ 32 h 35"/>
                <a:gd name="T56" fmla="*/ 30 w 39"/>
                <a:gd name="T57" fmla="*/ 28 h 35"/>
                <a:gd name="T58" fmla="*/ 35 w 39"/>
                <a:gd name="T59" fmla="*/ 26 h 35"/>
                <a:gd name="T60" fmla="*/ 36 w 39"/>
                <a:gd name="T61" fmla="*/ 31 h 35"/>
                <a:gd name="T62" fmla="*/ 35 w 39"/>
                <a:gd name="T63" fmla="*/ 23 h 35"/>
                <a:gd name="T64" fmla="*/ 30 w 39"/>
                <a:gd name="T65" fmla="*/ 22 h 35"/>
                <a:gd name="T66" fmla="*/ 31 w 39"/>
                <a:gd name="T67" fmla="*/ 17 h 35"/>
                <a:gd name="T68" fmla="*/ 36 w 39"/>
                <a:gd name="T69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5">
                  <a:moveTo>
                    <a:pt x="39" y="16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3" y="11"/>
                    <a:pt x="32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1"/>
                    <a:pt x="23" y="1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4" y="11"/>
                    <a:pt x="13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6"/>
                  </a:cubicBezTo>
                  <a:close/>
                  <a:moveTo>
                    <a:pt x="18" y="22"/>
                  </a:moveTo>
                  <a:cubicBezTo>
                    <a:pt x="18" y="23"/>
                    <a:pt x="18" y="23"/>
                    <a:pt x="17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2" y="23"/>
                    <a:pt x="12" y="2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3" y="17"/>
                    <a:pt x="14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8"/>
                    <a:pt x="18" y="19"/>
                  </a:cubicBezTo>
                  <a:lnTo>
                    <a:pt x="18" y="22"/>
                  </a:lnTo>
                  <a:close/>
                  <a:moveTo>
                    <a:pt x="27" y="31"/>
                  </a:moveTo>
                  <a:cubicBezTo>
                    <a:pt x="27" y="32"/>
                    <a:pt x="26" y="32"/>
                    <a:pt x="26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1" y="26"/>
                    <a:pt x="22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7" y="27"/>
                    <a:pt x="27" y="28"/>
                  </a:cubicBezTo>
                  <a:lnTo>
                    <a:pt x="27" y="31"/>
                  </a:lnTo>
                  <a:close/>
                  <a:moveTo>
                    <a:pt x="27" y="22"/>
                  </a:moveTo>
                  <a:cubicBezTo>
                    <a:pt x="27" y="23"/>
                    <a:pt x="26" y="23"/>
                    <a:pt x="26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2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7" y="18"/>
                    <a:pt x="27" y="19"/>
                  </a:cubicBezTo>
                  <a:lnTo>
                    <a:pt x="27" y="22"/>
                  </a:lnTo>
                  <a:close/>
                  <a:moveTo>
                    <a:pt x="36" y="31"/>
                  </a:moveTo>
                  <a:cubicBezTo>
                    <a:pt x="36" y="32"/>
                    <a:pt x="35" y="32"/>
                    <a:pt x="35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6" y="27"/>
                    <a:pt x="36" y="28"/>
                  </a:cubicBezTo>
                  <a:lnTo>
                    <a:pt x="36" y="31"/>
                  </a:lnTo>
                  <a:close/>
                  <a:moveTo>
                    <a:pt x="36" y="22"/>
                  </a:moveTo>
                  <a:cubicBezTo>
                    <a:pt x="36" y="23"/>
                    <a:pt x="35" y="23"/>
                    <a:pt x="35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7"/>
                    <a:pt x="31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MH_Other_1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773739" y="1809751"/>
              <a:ext cx="320675" cy="271463"/>
            </a:xfrm>
            <a:custGeom>
              <a:avLst/>
              <a:gdLst>
                <a:gd name="T0" fmla="*/ 2 w 20"/>
                <a:gd name="T1" fmla="*/ 16 h 17"/>
                <a:gd name="T2" fmla="*/ 5 w 20"/>
                <a:gd name="T3" fmla="*/ 16 h 17"/>
                <a:gd name="T4" fmla="*/ 6 w 20"/>
                <a:gd name="T5" fmla="*/ 15 h 17"/>
                <a:gd name="T6" fmla="*/ 6 w 20"/>
                <a:gd name="T7" fmla="*/ 15 h 17"/>
                <a:gd name="T8" fmla="*/ 11 w 20"/>
                <a:gd name="T9" fmla="*/ 15 h 17"/>
                <a:gd name="T10" fmla="*/ 11 w 20"/>
                <a:gd name="T11" fmla="*/ 14 h 17"/>
                <a:gd name="T12" fmla="*/ 14 w 20"/>
                <a:gd name="T13" fmla="*/ 13 h 17"/>
                <a:gd name="T14" fmla="*/ 15 w 20"/>
                <a:gd name="T15" fmla="*/ 13 h 17"/>
                <a:gd name="T16" fmla="*/ 19 w 20"/>
                <a:gd name="T17" fmla="*/ 13 h 17"/>
                <a:gd name="T18" fmla="*/ 19 w 20"/>
                <a:gd name="T19" fmla="*/ 8 h 17"/>
                <a:gd name="T20" fmla="*/ 18 w 20"/>
                <a:gd name="T21" fmla="*/ 8 h 17"/>
                <a:gd name="T22" fmla="*/ 17 w 20"/>
                <a:gd name="T23" fmla="*/ 2 h 17"/>
                <a:gd name="T24" fmla="*/ 11 w 20"/>
                <a:gd name="T25" fmla="*/ 2 h 17"/>
                <a:gd name="T26" fmla="*/ 10 w 20"/>
                <a:gd name="T27" fmla="*/ 3 h 17"/>
                <a:gd name="T28" fmla="*/ 10 w 20"/>
                <a:gd name="T29" fmla="*/ 3 h 17"/>
                <a:gd name="T30" fmla="*/ 6 w 20"/>
                <a:gd name="T31" fmla="*/ 3 h 17"/>
                <a:gd name="T32" fmla="*/ 5 w 20"/>
                <a:gd name="T33" fmla="*/ 4 h 17"/>
                <a:gd name="T34" fmla="*/ 2 w 20"/>
                <a:gd name="T35" fmla="*/ 5 h 17"/>
                <a:gd name="T36" fmla="*/ 2 w 20"/>
                <a:gd name="T37" fmla="*/ 9 h 17"/>
                <a:gd name="T38" fmla="*/ 1 w 20"/>
                <a:gd name="T39" fmla="*/ 10 h 17"/>
                <a:gd name="T40" fmla="*/ 1 w 20"/>
                <a:gd name="T41" fmla="*/ 13 h 17"/>
                <a:gd name="T42" fmla="*/ 2 w 20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7">
                  <a:moveTo>
                    <a:pt x="2" y="16"/>
                  </a:moveTo>
                  <a:cubicBezTo>
                    <a:pt x="3" y="17"/>
                    <a:pt x="4" y="17"/>
                    <a:pt x="5" y="16"/>
                  </a:cubicBezTo>
                  <a:cubicBezTo>
                    <a:pt x="6" y="16"/>
                    <a:pt x="6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9" y="16"/>
                    <a:pt x="11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2" y="15"/>
                    <a:pt x="14" y="14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8" y="14"/>
                    <a:pt x="19" y="13"/>
                  </a:cubicBezTo>
                  <a:cubicBezTo>
                    <a:pt x="20" y="11"/>
                    <a:pt x="20" y="9"/>
                    <a:pt x="19" y="8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9" y="6"/>
                    <a:pt x="19" y="4"/>
                    <a:pt x="17" y="2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8"/>
                    <a:pt x="2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4"/>
                    <a:pt x="1" y="16"/>
                    <a:pt x="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MH_Other_2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30625" y="1911350"/>
              <a:ext cx="513282" cy="28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-US" altLang="zh-CN" sz="2800">
                  <a:solidFill>
                    <a:srgbClr val="20273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itchFamily="2" charset="-79"/>
                </a:rPr>
                <a:t>01</a:t>
              </a:r>
              <a:endParaRPr lang="zh-CN" altLang="en-US" sz="2800">
                <a:solidFill>
                  <a:srgbClr val="20273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itchFamily="2" charset="-79"/>
              </a:endParaRPr>
            </a:p>
          </p:txBody>
        </p:sp>
      </p:grpSp>
      <p:grpSp>
        <p:nvGrpSpPr>
          <p:cNvPr id="20" name="组合 15"/>
          <p:cNvGrpSpPr/>
          <p:nvPr/>
        </p:nvGrpSpPr>
        <p:grpSpPr>
          <a:xfrm>
            <a:off x="3668717" y="4051303"/>
            <a:ext cx="2847975" cy="1190627"/>
            <a:chOff x="3668714" y="4051301"/>
            <a:chExt cx="2847975" cy="1190625"/>
          </a:xfrm>
        </p:grpSpPr>
        <p:sp>
          <p:nvSpPr>
            <p:cNvPr id="21" name="MH_Other_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310064" y="4051301"/>
              <a:ext cx="2206625" cy="1190625"/>
            </a:xfrm>
            <a:custGeom>
              <a:avLst/>
              <a:gdLst>
                <a:gd name="T0" fmla="*/ 52 w 63"/>
                <a:gd name="T1" fmla="*/ 29 h 34"/>
                <a:gd name="T2" fmla="*/ 60 w 63"/>
                <a:gd name="T3" fmla="*/ 29 h 34"/>
                <a:gd name="T4" fmla="*/ 63 w 63"/>
                <a:gd name="T5" fmla="*/ 17 h 34"/>
                <a:gd name="T6" fmla="*/ 61 w 63"/>
                <a:gd name="T7" fmla="*/ 5 h 34"/>
                <a:gd name="T8" fmla="*/ 53 w 63"/>
                <a:gd name="T9" fmla="*/ 6 h 34"/>
                <a:gd name="T10" fmla="*/ 53 w 63"/>
                <a:gd name="T11" fmla="*/ 6 h 34"/>
                <a:gd name="T12" fmla="*/ 40 w 63"/>
                <a:gd name="T13" fmla="*/ 1 h 34"/>
                <a:gd name="T14" fmla="*/ 39 w 63"/>
                <a:gd name="T15" fmla="*/ 0 h 34"/>
                <a:gd name="T16" fmla="*/ 0 w 63"/>
                <a:gd name="T17" fmla="*/ 17 h 34"/>
                <a:gd name="T18" fmla="*/ 38 w 63"/>
                <a:gd name="T19" fmla="*/ 34 h 34"/>
                <a:gd name="T20" fmla="*/ 52 w 63"/>
                <a:gd name="T2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4">
                  <a:moveTo>
                    <a:pt x="52" y="29"/>
                  </a:moveTo>
                  <a:cubicBezTo>
                    <a:pt x="55" y="29"/>
                    <a:pt x="57" y="29"/>
                    <a:pt x="60" y="29"/>
                  </a:cubicBezTo>
                  <a:cubicBezTo>
                    <a:pt x="62" y="26"/>
                    <a:pt x="63" y="22"/>
                    <a:pt x="63" y="17"/>
                  </a:cubicBezTo>
                  <a:cubicBezTo>
                    <a:pt x="63" y="12"/>
                    <a:pt x="62" y="8"/>
                    <a:pt x="61" y="5"/>
                  </a:cubicBezTo>
                  <a:cubicBezTo>
                    <a:pt x="58" y="5"/>
                    <a:pt x="55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7" y="6"/>
                    <a:pt x="43" y="4"/>
                    <a:pt x="40" y="1"/>
                  </a:cubicBezTo>
                  <a:cubicBezTo>
                    <a:pt x="39" y="1"/>
                    <a:pt x="39" y="0"/>
                    <a:pt x="39" y="0"/>
                  </a:cubicBezTo>
                  <a:cubicBezTo>
                    <a:pt x="23" y="3"/>
                    <a:pt x="5" y="14"/>
                    <a:pt x="0" y="17"/>
                  </a:cubicBezTo>
                  <a:cubicBezTo>
                    <a:pt x="5" y="20"/>
                    <a:pt x="23" y="31"/>
                    <a:pt x="38" y="34"/>
                  </a:cubicBezTo>
                  <a:cubicBezTo>
                    <a:pt x="42" y="30"/>
                    <a:pt x="47" y="29"/>
                    <a:pt x="5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MH_Other_1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5713413" y="4306889"/>
              <a:ext cx="127000" cy="103187"/>
            </a:xfrm>
            <a:custGeom>
              <a:avLst/>
              <a:gdLst>
                <a:gd name="T0" fmla="*/ 11 w 11"/>
                <a:gd name="T1" fmla="*/ 1 h 9"/>
                <a:gd name="T2" fmla="*/ 3 w 11"/>
                <a:gd name="T3" fmla="*/ 2 h 9"/>
                <a:gd name="T4" fmla="*/ 0 w 11"/>
                <a:gd name="T5" fmla="*/ 1 h 9"/>
                <a:gd name="T6" fmla="*/ 2 w 11"/>
                <a:gd name="T7" fmla="*/ 6 h 9"/>
                <a:gd name="T8" fmla="*/ 0 w 11"/>
                <a:gd name="T9" fmla="*/ 8 h 9"/>
                <a:gd name="T10" fmla="*/ 2 w 11"/>
                <a:gd name="T11" fmla="*/ 9 h 9"/>
                <a:gd name="T12" fmla="*/ 9 w 11"/>
                <a:gd name="T13" fmla="*/ 7 h 9"/>
                <a:gd name="T14" fmla="*/ 11 w 11"/>
                <a:gd name="T15" fmla="*/ 8 h 9"/>
                <a:gd name="T16" fmla="*/ 11 w 11"/>
                <a:gd name="T17" fmla="*/ 1 h 9"/>
                <a:gd name="T18" fmla="*/ 7 w 11"/>
                <a:gd name="T19" fmla="*/ 6 h 9"/>
                <a:gd name="T20" fmla="*/ 5 w 11"/>
                <a:gd name="T21" fmla="*/ 6 h 9"/>
                <a:gd name="T22" fmla="*/ 4 w 11"/>
                <a:gd name="T23" fmla="*/ 5 h 9"/>
                <a:gd name="T24" fmla="*/ 7 w 11"/>
                <a:gd name="T25" fmla="*/ 2 h 9"/>
                <a:gd name="T26" fmla="*/ 7 w 11"/>
                <a:gd name="T2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8" y="0"/>
                    <a:pt x="5" y="1"/>
                    <a:pt x="3" y="2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2"/>
                    <a:pt x="1" y="5"/>
                    <a:pt x="2" y="6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7" y="7"/>
                    <a:pt x="9" y="7"/>
                  </a:cubicBezTo>
                  <a:cubicBezTo>
                    <a:pt x="10" y="6"/>
                    <a:pt x="11" y="8"/>
                    <a:pt x="11" y="8"/>
                  </a:cubicBezTo>
                  <a:cubicBezTo>
                    <a:pt x="11" y="5"/>
                    <a:pt x="11" y="3"/>
                    <a:pt x="11" y="1"/>
                  </a:cubicBezTo>
                  <a:close/>
                  <a:moveTo>
                    <a:pt x="7" y="6"/>
                  </a:moveTo>
                  <a:cubicBezTo>
                    <a:pt x="7" y="6"/>
                    <a:pt x="6" y="7"/>
                    <a:pt x="5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4"/>
                    <a:pt x="6" y="3"/>
                    <a:pt x="7" y="2"/>
                  </a:cubicBezTo>
                  <a:cubicBezTo>
                    <a:pt x="7" y="3"/>
                    <a:pt x="7" y="5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MH_Other_18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5748338" y="4306888"/>
              <a:ext cx="495300" cy="520700"/>
            </a:xfrm>
            <a:custGeom>
              <a:avLst/>
              <a:gdLst>
                <a:gd name="T0" fmla="*/ 39 w 43"/>
                <a:gd name="T1" fmla="*/ 21 h 45"/>
                <a:gd name="T2" fmla="*/ 37 w 43"/>
                <a:gd name="T3" fmla="*/ 31 h 45"/>
                <a:gd name="T4" fmla="*/ 37 w 43"/>
                <a:gd name="T5" fmla="*/ 39 h 45"/>
                <a:gd name="T6" fmla="*/ 21 w 43"/>
                <a:gd name="T7" fmla="*/ 42 h 45"/>
                <a:gd name="T8" fmla="*/ 19 w 43"/>
                <a:gd name="T9" fmla="*/ 39 h 45"/>
                <a:gd name="T10" fmla="*/ 19 w 43"/>
                <a:gd name="T11" fmla="*/ 31 h 45"/>
                <a:gd name="T12" fmla="*/ 17 w 43"/>
                <a:gd name="T13" fmla="*/ 14 h 45"/>
                <a:gd name="T14" fmla="*/ 14 w 43"/>
                <a:gd name="T15" fmla="*/ 14 h 45"/>
                <a:gd name="T16" fmla="*/ 10 w 43"/>
                <a:gd name="T17" fmla="*/ 14 h 45"/>
                <a:gd name="T18" fmla="*/ 9 w 43"/>
                <a:gd name="T19" fmla="*/ 0 h 45"/>
                <a:gd name="T20" fmla="*/ 9 w 43"/>
                <a:gd name="T21" fmla="*/ 14 h 45"/>
                <a:gd name="T22" fmla="*/ 2 w 43"/>
                <a:gd name="T23" fmla="*/ 14 h 45"/>
                <a:gd name="T24" fmla="*/ 0 w 43"/>
                <a:gd name="T25" fmla="*/ 45 h 45"/>
                <a:gd name="T26" fmla="*/ 16 w 43"/>
                <a:gd name="T27" fmla="*/ 45 h 45"/>
                <a:gd name="T28" fmla="*/ 19 w 43"/>
                <a:gd name="T29" fmla="*/ 45 h 45"/>
                <a:gd name="T30" fmla="*/ 43 w 43"/>
                <a:gd name="T31" fmla="*/ 45 h 45"/>
                <a:gd name="T32" fmla="*/ 41 w 43"/>
                <a:gd name="T33" fmla="*/ 21 h 45"/>
                <a:gd name="T34" fmla="*/ 7 w 43"/>
                <a:gd name="T35" fmla="*/ 36 h 45"/>
                <a:gd name="T36" fmla="*/ 3 w 43"/>
                <a:gd name="T37" fmla="*/ 35 h 45"/>
                <a:gd name="T38" fmla="*/ 5 w 43"/>
                <a:gd name="T39" fmla="*/ 31 h 45"/>
                <a:gd name="T40" fmla="*/ 8 w 43"/>
                <a:gd name="T41" fmla="*/ 32 h 45"/>
                <a:gd name="T42" fmla="*/ 8 w 43"/>
                <a:gd name="T43" fmla="*/ 28 h 45"/>
                <a:gd name="T44" fmla="*/ 5 w 43"/>
                <a:gd name="T45" fmla="*/ 29 h 45"/>
                <a:gd name="T46" fmla="*/ 3 w 43"/>
                <a:gd name="T47" fmla="*/ 25 h 45"/>
                <a:gd name="T48" fmla="*/ 7 w 43"/>
                <a:gd name="T49" fmla="*/ 24 h 45"/>
                <a:gd name="T50" fmla="*/ 8 w 43"/>
                <a:gd name="T51" fmla="*/ 28 h 45"/>
                <a:gd name="T52" fmla="*/ 14 w 43"/>
                <a:gd name="T53" fmla="*/ 36 h 45"/>
                <a:gd name="T54" fmla="*/ 10 w 43"/>
                <a:gd name="T55" fmla="*/ 35 h 45"/>
                <a:gd name="T56" fmla="*/ 11 w 43"/>
                <a:gd name="T57" fmla="*/ 31 h 45"/>
                <a:gd name="T58" fmla="*/ 15 w 43"/>
                <a:gd name="T59" fmla="*/ 32 h 45"/>
                <a:gd name="T60" fmla="*/ 15 w 43"/>
                <a:gd name="T61" fmla="*/ 28 h 45"/>
                <a:gd name="T62" fmla="*/ 11 w 43"/>
                <a:gd name="T63" fmla="*/ 29 h 45"/>
                <a:gd name="T64" fmla="*/ 10 w 43"/>
                <a:gd name="T65" fmla="*/ 25 h 45"/>
                <a:gd name="T66" fmla="*/ 14 w 43"/>
                <a:gd name="T67" fmla="*/ 24 h 45"/>
                <a:gd name="T68" fmla="*/ 15 w 43"/>
                <a:gd name="T69" fmla="*/ 28 h 45"/>
                <a:gd name="T70" fmla="*/ 7 w 43"/>
                <a:gd name="T71" fmla="*/ 22 h 45"/>
                <a:gd name="T72" fmla="*/ 3 w 43"/>
                <a:gd name="T73" fmla="*/ 21 h 45"/>
                <a:gd name="T74" fmla="*/ 5 w 43"/>
                <a:gd name="T75" fmla="*/ 17 h 45"/>
                <a:gd name="T76" fmla="*/ 8 w 43"/>
                <a:gd name="T77" fmla="*/ 18 h 45"/>
                <a:gd name="T78" fmla="*/ 15 w 43"/>
                <a:gd name="T79" fmla="*/ 21 h 45"/>
                <a:gd name="T80" fmla="*/ 11 w 43"/>
                <a:gd name="T81" fmla="*/ 22 h 45"/>
                <a:gd name="T82" fmla="*/ 10 w 43"/>
                <a:gd name="T83" fmla="*/ 18 h 45"/>
                <a:gd name="T84" fmla="*/ 14 w 43"/>
                <a:gd name="T85" fmla="*/ 17 h 45"/>
                <a:gd name="T86" fmla="*/ 15 w 43"/>
                <a:gd name="T87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45">
                  <a:moveTo>
                    <a:pt x="41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8" y="21"/>
                    <a:pt x="37" y="22"/>
                    <a:pt x="37" y="2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1"/>
                    <a:pt x="36" y="42"/>
                    <a:pt x="3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19" y="41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2"/>
                    <a:pt x="42" y="21"/>
                    <a:pt x="41" y="21"/>
                  </a:cubicBezTo>
                  <a:close/>
                  <a:moveTo>
                    <a:pt x="8" y="35"/>
                  </a:moveTo>
                  <a:cubicBezTo>
                    <a:pt x="8" y="36"/>
                    <a:pt x="8" y="36"/>
                    <a:pt x="7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3" y="36"/>
                    <a:pt x="3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1"/>
                    <a:pt x="5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2"/>
                    <a:pt x="8" y="32"/>
                  </a:cubicBezTo>
                  <a:lnTo>
                    <a:pt x="8" y="35"/>
                  </a:lnTo>
                  <a:close/>
                  <a:moveTo>
                    <a:pt x="8" y="28"/>
                  </a:moveTo>
                  <a:cubicBezTo>
                    <a:pt x="8" y="28"/>
                    <a:pt x="8" y="29"/>
                    <a:pt x="7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3" y="28"/>
                    <a:pt x="3" y="28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4" y="24"/>
                    <a:pt x="5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5"/>
                  </a:cubicBezTo>
                  <a:lnTo>
                    <a:pt x="8" y="28"/>
                  </a:lnTo>
                  <a:close/>
                  <a:moveTo>
                    <a:pt x="15" y="35"/>
                  </a:moveTo>
                  <a:cubicBezTo>
                    <a:pt x="15" y="36"/>
                    <a:pt x="15" y="36"/>
                    <a:pt x="14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0" y="36"/>
                    <a:pt x="10" y="3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1"/>
                    <a:pt x="1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2"/>
                    <a:pt x="15" y="32"/>
                  </a:cubicBezTo>
                  <a:lnTo>
                    <a:pt x="15" y="35"/>
                  </a:lnTo>
                  <a:close/>
                  <a:moveTo>
                    <a:pt x="15" y="28"/>
                  </a:moveTo>
                  <a:cubicBezTo>
                    <a:pt x="15" y="28"/>
                    <a:pt x="15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0" y="28"/>
                    <a:pt x="10" y="28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5"/>
                  </a:cubicBezTo>
                  <a:lnTo>
                    <a:pt x="15" y="28"/>
                  </a:lnTo>
                  <a:close/>
                  <a:moveTo>
                    <a:pt x="8" y="21"/>
                  </a:moveTo>
                  <a:cubicBezTo>
                    <a:pt x="8" y="21"/>
                    <a:pt x="8" y="22"/>
                    <a:pt x="7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8"/>
                  </a:cubicBezTo>
                  <a:lnTo>
                    <a:pt x="8" y="21"/>
                  </a:lnTo>
                  <a:close/>
                  <a:moveTo>
                    <a:pt x="15" y="21"/>
                  </a:moveTo>
                  <a:cubicBezTo>
                    <a:pt x="15" y="21"/>
                    <a:pt x="15" y="22"/>
                    <a:pt x="14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0" y="21"/>
                    <a:pt x="10" y="2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8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MH_Other_1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980113" y="4606926"/>
              <a:ext cx="381000" cy="174625"/>
            </a:xfrm>
            <a:custGeom>
              <a:avLst/>
              <a:gdLst>
                <a:gd name="connsiteX0" fmla="*/ 264379 w 381376"/>
                <a:gd name="connsiteY0" fmla="*/ 35622 h 173923"/>
                <a:gd name="connsiteX1" fmla="*/ 299478 w 381376"/>
                <a:gd name="connsiteY1" fmla="*/ 35622 h 173923"/>
                <a:gd name="connsiteX2" fmla="*/ 311178 w 381376"/>
                <a:gd name="connsiteY2" fmla="*/ 35622 h 173923"/>
                <a:gd name="connsiteX3" fmla="*/ 357977 w 381376"/>
                <a:gd name="connsiteY3" fmla="*/ 35622 h 173923"/>
                <a:gd name="connsiteX4" fmla="*/ 369676 w 381376"/>
                <a:gd name="connsiteY4" fmla="*/ 58672 h 173923"/>
                <a:gd name="connsiteX5" fmla="*/ 369676 w 381376"/>
                <a:gd name="connsiteY5" fmla="*/ 93248 h 173923"/>
                <a:gd name="connsiteX6" fmla="*/ 381376 w 381376"/>
                <a:gd name="connsiteY6" fmla="*/ 104773 h 173923"/>
                <a:gd name="connsiteX7" fmla="*/ 369676 w 381376"/>
                <a:gd name="connsiteY7" fmla="*/ 116298 h 173923"/>
                <a:gd name="connsiteX8" fmla="*/ 357977 w 381376"/>
                <a:gd name="connsiteY8" fmla="*/ 116298 h 173923"/>
                <a:gd name="connsiteX9" fmla="*/ 369676 w 381376"/>
                <a:gd name="connsiteY9" fmla="*/ 162398 h 173923"/>
                <a:gd name="connsiteX10" fmla="*/ 357977 w 381376"/>
                <a:gd name="connsiteY10" fmla="*/ 173923 h 173923"/>
                <a:gd name="connsiteX11" fmla="*/ 334577 w 381376"/>
                <a:gd name="connsiteY11" fmla="*/ 162398 h 173923"/>
                <a:gd name="connsiteX12" fmla="*/ 346277 w 381376"/>
                <a:gd name="connsiteY12" fmla="*/ 116298 h 173923"/>
                <a:gd name="connsiteX13" fmla="*/ 334577 w 381376"/>
                <a:gd name="connsiteY13" fmla="*/ 116298 h 173923"/>
                <a:gd name="connsiteX14" fmla="*/ 322877 w 381376"/>
                <a:gd name="connsiteY14" fmla="*/ 104773 h 173923"/>
                <a:gd name="connsiteX15" fmla="*/ 334577 w 381376"/>
                <a:gd name="connsiteY15" fmla="*/ 93248 h 173923"/>
                <a:gd name="connsiteX16" fmla="*/ 334577 w 381376"/>
                <a:gd name="connsiteY16" fmla="*/ 70197 h 173923"/>
                <a:gd name="connsiteX17" fmla="*/ 311178 w 381376"/>
                <a:gd name="connsiteY17" fmla="*/ 70197 h 173923"/>
                <a:gd name="connsiteX18" fmla="*/ 299478 w 381376"/>
                <a:gd name="connsiteY18" fmla="*/ 70197 h 173923"/>
                <a:gd name="connsiteX19" fmla="*/ 264379 w 381376"/>
                <a:gd name="connsiteY19" fmla="*/ 70197 h 173923"/>
                <a:gd name="connsiteX20" fmla="*/ 240979 w 381376"/>
                <a:gd name="connsiteY20" fmla="*/ 58672 h 173923"/>
                <a:gd name="connsiteX21" fmla="*/ 264379 w 381376"/>
                <a:gd name="connsiteY21" fmla="*/ 35622 h 173923"/>
                <a:gd name="connsiteX22" fmla="*/ 92201 w 381376"/>
                <a:gd name="connsiteY22" fmla="*/ 0 h 173923"/>
                <a:gd name="connsiteX23" fmla="*/ 138302 w 381376"/>
                <a:gd name="connsiteY23" fmla="*/ 34785 h 173923"/>
                <a:gd name="connsiteX24" fmla="*/ 184402 w 381376"/>
                <a:gd name="connsiteY24" fmla="*/ 11595 h 173923"/>
                <a:gd name="connsiteX25" fmla="*/ 184402 w 381376"/>
                <a:gd name="connsiteY25" fmla="*/ 139139 h 173923"/>
                <a:gd name="connsiteX26" fmla="*/ 149827 w 381376"/>
                <a:gd name="connsiteY26" fmla="*/ 173923 h 173923"/>
                <a:gd name="connsiteX27" fmla="*/ 34576 w 381376"/>
                <a:gd name="connsiteY27" fmla="*/ 173923 h 173923"/>
                <a:gd name="connsiteX28" fmla="*/ 0 w 381376"/>
                <a:gd name="connsiteY28" fmla="*/ 139139 h 173923"/>
                <a:gd name="connsiteX29" fmla="*/ 0 w 381376"/>
                <a:gd name="connsiteY29" fmla="*/ 11595 h 173923"/>
                <a:gd name="connsiteX30" fmla="*/ 46101 w 381376"/>
                <a:gd name="connsiteY30" fmla="*/ 34785 h 173923"/>
                <a:gd name="connsiteX31" fmla="*/ 92201 w 381376"/>
                <a:gd name="connsiteY31" fmla="*/ 0 h 17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81376" h="173923">
                  <a:moveTo>
                    <a:pt x="264379" y="35622"/>
                  </a:moveTo>
                  <a:cubicBezTo>
                    <a:pt x="299478" y="35622"/>
                    <a:pt x="299478" y="35622"/>
                    <a:pt x="299478" y="35622"/>
                  </a:cubicBezTo>
                  <a:cubicBezTo>
                    <a:pt x="311178" y="35622"/>
                    <a:pt x="311178" y="35622"/>
                    <a:pt x="311178" y="35622"/>
                  </a:cubicBezTo>
                  <a:cubicBezTo>
                    <a:pt x="357977" y="35622"/>
                    <a:pt x="357977" y="35622"/>
                    <a:pt x="357977" y="35622"/>
                  </a:cubicBezTo>
                  <a:cubicBezTo>
                    <a:pt x="357977" y="35622"/>
                    <a:pt x="369676" y="47147"/>
                    <a:pt x="369676" y="58672"/>
                  </a:cubicBezTo>
                  <a:cubicBezTo>
                    <a:pt x="369676" y="93248"/>
                    <a:pt x="369676" y="93248"/>
                    <a:pt x="369676" y="93248"/>
                  </a:cubicBezTo>
                  <a:cubicBezTo>
                    <a:pt x="381376" y="93248"/>
                    <a:pt x="381376" y="93248"/>
                    <a:pt x="381376" y="104773"/>
                  </a:cubicBezTo>
                  <a:cubicBezTo>
                    <a:pt x="381376" y="116298"/>
                    <a:pt x="381376" y="116298"/>
                    <a:pt x="369676" y="116298"/>
                  </a:cubicBezTo>
                  <a:cubicBezTo>
                    <a:pt x="357977" y="116298"/>
                    <a:pt x="357977" y="116298"/>
                    <a:pt x="357977" y="116298"/>
                  </a:cubicBezTo>
                  <a:cubicBezTo>
                    <a:pt x="369676" y="127823"/>
                    <a:pt x="369676" y="139348"/>
                    <a:pt x="369676" y="162398"/>
                  </a:cubicBezTo>
                  <a:cubicBezTo>
                    <a:pt x="369676" y="173923"/>
                    <a:pt x="369676" y="173923"/>
                    <a:pt x="357977" y="173923"/>
                  </a:cubicBezTo>
                  <a:cubicBezTo>
                    <a:pt x="334577" y="173923"/>
                    <a:pt x="334577" y="173923"/>
                    <a:pt x="334577" y="162398"/>
                  </a:cubicBezTo>
                  <a:cubicBezTo>
                    <a:pt x="334577" y="150873"/>
                    <a:pt x="334577" y="139348"/>
                    <a:pt x="346277" y="116298"/>
                  </a:cubicBezTo>
                  <a:cubicBezTo>
                    <a:pt x="334577" y="116298"/>
                    <a:pt x="334577" y="116298"/>
                    <a:pt x="334577" y="116298"/>
                  </a:cubicBezTo>
                  <a:cubicBezTo>
                    <a:pt x="322877" y="116298"/>
                    <a:pt x="322877" y="116298"/>
                    <a:pt x="322877" y="104773"/>
                  </a:cubicBezTo>
                  <a:cubicBezTo>
                    <a:pt x="322877" y="93248"/>
                    <a:pt x="322877" y="93248"/>
                    <a:pt x="334577" y="93248"/>
                  </a:cubicBezTo>
                  <a:cubicBezTo>
                    <a:pt x="334577" y="70197"/>
                    <a:pt x="334577" y="70197"/>
                    <a:pt x="334577" y="70197"/>
                  </a:cubicBezTo>
                  <a:cubicBezTo>
                    <a:pt x="311178" y="70197"/>
                    <a:pt x="311178" y="70197"/>
                    <a:pt x="311178" y="70197"/>
                  </a:cubicBezTo>
                  <a:cubicBezTo>
                    <a:pt x="299478" y="70197"/>
                    <a:pt x="299478" y="70197"/>
                    <a:pt x="299478" y="70197"/>
                  </a:cubicBezTo>
                  <a:cubicBezTo>
                    <a:pt x="264379" y="70197"/>
                    <a:pt x="264379" y="70197"/>
                    <a:pt x="264379" y="70197"/>
                  </a:cubicBezTo>
                  <a:cubicBezTo>
                    <a:pt x="252679" y="70197"/>
                    <a:pt x="240979" y="70197"/>
                    <a:pt x="240979" y="58672"/>
                  </a:cubicBezTo>
                  <a:cubicBezTo>
                    <a:pt x="240979" y="47147"/>
                    <a:pt x="252679" y="35622"/>
                    <a:pt x="264379" y="35622"/>
                  </a:cubicBezTo>
                  <a:close/>
                  <a:moveTo>
                    <a:pt x="92201" y="0"/>
                  </a:moveTo>
                  <a:cubicBezTo>
                    <a:pt x="103726" y="23190"/>
                    <a:pt x="115251" y="34785"/>
                    <a:pt x="138302" y="34785"/>
                  </a:cubicBezTo>
                  <a:cubicBezTo>
                    <a:pt x="161352" y="34785"/>
                    <a:pt x="172877" y="23190"/>
                    <a:pt x="184402" y="11595"/>
                  </a:cubicBezTo>
                  <a:cubicBezTo>
                    <a:pt x="184402" y="11595"/>
                    <a:pt x="184402" y="11595"/>
                    <a:pt x="184402" y="139139"/>
                  </a:cubicBezTo>
                  <a:cubicBezTo>
                    <a:pt x="184402" y="162328"/>
                    <a:pt x="172877" y="173923"/>
                    <a:pt x="149827" y="173923"/>
                  </a:cubicBezTo>
                  <a:cubicBezTo>
                    <a:pt x="149827" y="173923"/>
                    <a:pt x="149827" y="173923"/>
                    <a:pt x="34576" y="173923"/>
                  </a:cubicBezTo>
                  <a:cubicBezTo>
                    <a:pt x="11525" y="173923"/>
                    <a:pt x="0" y="162328"/>
                    <a:pt x="0" y="139139"/>
                  </a:cubicBezTo>
                  <a:cubicBezTo>
                    <a:pt x="0" y="139139"/>
                    <a:pt x="0" y="139139"/>
                    <a:pt x="0" y="11595"/>
                  </a:cubicBezTo>
                  <a:cubicBezTo>
                    <a:pt x="11525" y="23190"/>
                    <a:pt x="34576" y="34785"/>
                    <a:pt x="46101" y="34785"/>
                  </a:cubicBezTo>
                  <a:cubicBezTo>
                    <a:pt x="69151" y="34785"/>
                    <a:pt x="80676" y="23190"/>
                    <a:pt x="92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MH_Other_21"/>
            <p:cNvSpPr txBox="1"/>
            <p:nvPr>
              <p:custDataLst>
                <p:tags r:id="rId19"/>
              </p:custDataLst>
            </p:nvPr>
          </p:nvSpPr>
          <p:spPr>
            <a:xfrm>
              <a:off x="3668714" y="4243389"/>
              <a:ext cx="567784" cy="284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1500"/>
                </a:lnSpc>
                <a:defRPr/>
              </a:pPr>
              <a:r>
                <a:rPr lang="en-US" altLang="zh-CN" sz="2800" dirty="0">
                  <a:solidFill>
                    <a:srgbClr val="A6AFB6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</a:rPr>
                <a:t>03</a:t>
              </a:r>
              <a:endParaRPr lang="zh-CN" altLang="en-US" sz="2800" dirty="0">
                <a:solidFill>
                  <a:srgbClr val="A6AFB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26" name="组合 21"/>
          <p:cNvGrpSpPr/>
          <p:nvPr/>
        </p:nvGrpSpPr>
        <p:grpSpPr>
          <a:xfrm>
            <a:off x="5605470" y="2860675"/>
            <a:ext cx="2782238" cy="1295400"/>
            <a:chOff x="5605464" y="2860675"/>
            <a:chExt cx="2782235" cy="1295400"/>
          </a:xfrm>
        </p:grpSpPr>
        <p:sp>
          <p:nvSpPr>
            <p:cNvPr id="27" name="MH_Other_1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605464" y="2860675"/>
              <a:ext cx="2206625" cy="1295400"/>
            </a:xfrm>
            <a:custGeom>
              <a:avLst/>
              <a:gdLst>
                <a:gd name="T0" fmla="*/ 2147483646 w 63"/>
                <a:gd name="T1" fmla="*/ 2147483646 h 37"/>
                <a:gd name="T2" fmla="*/ 2147483646 w 63"/>
                <a:gd name="T3" fmla="*/ 0 h 37"/>
                <a:gd name="T4" fmla="*/ 2147483646 w 63"/>
                <a:gd name="T5" fmla="*/ 2147483646 h 37"/>
                <a:gd name="T6" fmla="*/ 0 w 63"/>
                <a:gd name="T7" fmla="*/ 2147483646 h 37"/>
                <a:gd name="T8" fmla="*/ 2147483646 w 63"/>
                <a:gd name="T9" fmla="*/ 2147483646 h 37"/>
                <a:gd name="T10" fmla="*/ 2147483646 w 63"/>
                <a:gd name="T11" fmla="*/ 2147483646 h 37"/>
                <a:gd name="T12" fmla="*/ 2147483646 w 63"/>
                <a:gd name="T13" fmla="*/ 2147483646 h 37"/>
                <a:gd name="T14" fmla="*/ 2147483646 w 63"/>
                <a:gd name="T15" fmla="*/ 2147483646 h 37"/>
                <a:gd name="T16" fmla="*/ 2147483646 w 63"/>
                <a:gd name="T17" fmla="*/ 2147483646 h 37"/>
                <a:gd name="T18" fmla="*/ 2147483646 w 63"/>
                <a:gd name="T19" fmla="*/ 2147483646 h 37"/>
                <a:gd name="T20" fmla="*/ 2147483646 w 63"/>
                <a:gd name="T21" fmla="*/ 2147483646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37">
                  <a:moveTo>
                    <a:pt x="21" y="1"/>
                  </a:moveTo>
                  <a:cubicBezTo>
                    <a:pt x="20" y="1"/>
                    <a:pt x="18" y="0"/>
                    <a:pt x="16" y="0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2"/>
                    <a:pt x="0" y="19"/>
                  </a:cubicBezTo>
                  <a:cubicBezTo>
                    <a:pt x="0" y="25"/>
                    <a:pt x="1" y="30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7" y="36"/>
                    <a:pt x="11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7"/>
                    <a:pt x="20" y="37"/>
                    <a:pt x="22" y="37"/>
                  </a:cubicBezTo>
                  <a:cubicBezTo>
                    <a:pt x="38" y="34"/>
                    <a:pt x="58" y="22"/>
                    <a:pt x="63" y="19"/>
                  </a:cubicBezTo>
                  <a:cubicBezTo>
                    <a:pt x="58" y="15"/>
                    <a:pt x="38" y="3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MH_Other_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829301" y="3005138"/>
              <a:ext cx="746125" cy="876300"/>
            </a:xfrm>
            <a:custGeom>
              <a:avLst/>
              <a:gdLst>
                <a:gd name="connsiteX0" fmla="*/ 80303 w 746896"/>
                <a:gd name="connsiteY0" fmla="*/ 330706 h 876765"/>
                <a:gd name="connsiteX1" fmla="*/ 224849 w 746896"/>
                <a:gd name="connsiteY1" fmla="*/ 330706 h 876765"/>
                <a:gd name="connsiteX2" fmla="*/ 369394 w 746896"/>
                <a:gd name="connsiteY2" fmla="*/ 330706 h 876765"/>
                <a:gd name="connsiteX3" fmla="*/ 385455 w 746896"/>
                <a:gd name="connsiteY3" fmla="*/ 362827 h 876765"/>
                <a:gd name="connsiteX4" fmla="*/ 429371 w 746896"/>
                <a:gd name="connsiteY4" fmla="*/ 717603 h 876765"/>
                <a:gd name="connsiteX5" fmla="*/ 434013 w 746896"/>
                <a:gd name="connsiteY5" fmla="*/ 747073 h 876765"/>
                <a:gd name="connsiteX6" fmla="*/ 444818 w 746896"/>
                <a:gd name="connsiteY6" fmla="*/ 649680 h 876765"/>
                <a:gd name="connsiteX7" fmla="*/ 449864 w 746896"/>
                <a:gd name="connsiteY7" fmla="*/ 554159 h 876765"/>
                <a:gd name="connsiteX8" fmla="*/ 466011 w 746896"/>
                <a:gd name="connsiteY8" fmla="*/ 538029 h 876765"/>
                <a:gd name="connsiteX9" fmla="*/ 546743 w 746896"/>
                <a:gd name="connsiteY9" fmla="*/ 538029 h 876765"/>
                <a:gd name="connsiteX10" fmla="*/ 627475 w 746896"/>
                <a:gd name="connsiteY10" fmla="*/ 538029 h 876765"/>
                <a:gd name="connsiteX11" fmla="*/ 659768 w 746896"/>
                <a:gd name="connsiteY11" fmla="*/ 554159 h 876765"/>
                <a:gd name="connsiteX12" fmla="*/ 692061 w 746896"/>
                <a:gd name="connsiteY12" fmla="*/ 860631 h 876765"/>
                <a:gd name="connsiteX13" fmla="*/ 659768 w 746896"/>
                <a:gd name="connsiteY13" fmla="*/ 876761 h 876765"/>
                <a:gd name="connsiteX14" fmla="*/ 433718 w 746896"/>
                <a:gd name="connsiteY14" fmla="*/ 876761 h 876765"/>
                <a:gd name="connsiteX15" fmla="*/ 419590 w 746896"/>
                <a:gd name="connsiteY15" fmla="*/ 874745 h 876765"/>
                <a:gd name="connsiteX16" fmla="*/ 419177 w 746896"/>
                <a:gd name="connsiteY16" fmla="*/ 871859 h 876765"/>
                <a:gd name="connsiteX17" fmla="*/ 401515 w 746896"/>
                <a:gd name="connsiteY17" fmla="*/ 876765 h 876765"/>
                <a:gd name="connsiteX18" fmla="*/ 32121 w 746896"/>
                <a:gd name="connsiteY18" fmla="*/ 876765 h 876765"/>
                <a:gd name="connsiteX19" fmla="*/ 0 w 746896"/>
                <a:gd name="connsiteY19" fmla="*/ 844644 h 876765"/>
                <a:gd name="connsiteX20" fmla="*/ 64242 w 746896"/>
                <a:gd name="connsiteY20" fmla="*/ 362827 h 876765"/>
                <a:gd name="connsiteX21" fmla="*/ 80303 w 746896"/>
                <a:gd name="connsiteY21" fmla="*/ 330706 h 876765"/>
                <a:gd name="connsiteX22" fmla="*/ 668222 w 746896"/>
                <a:gd name="connsiteY22" fmla="*/ 276247 h 876765"/>
                <a:gd name="connsiteX23" fmla="*/ 692062 w 746896"/>
                <a:gd name="connsiteY23" fmla="*/ 282521 h 876765"/>
                <a:gd name="connsiteX24" fmla="*/ 724183 w 746896"/>
                <a:gd name="connsiteY24" fmla="*/ 362824 h 876765"/>
                <a:gd name="connsiteX25" fmla="*/ 740244 w 746896"/>
                <a:gd name="connsiteY25" fmla="*/ 411005 h 876765"/>
                <a:gd name="connsiteX26" fmla="*/ 692062 w 746896"/>
                <a:gd name="connsiteY26" fmla="*/ 427066 h 876765"/>
                <a:gd name="connsiteX27" fmla="*/ 692062 w 746896"/>
                <a:gd name="connsiteY27" fmla="*/ 443126 h 876765"/>
                <a:gd name="connsiteX28" fmla="*/ 659940 w 746896"/>
                <a:gd name="connsiteY28" fmla="*/ 459187 h 876765"/>
                <a:gd name="connsiteX29" fmla="*/ 643880 w 746896"/>
                <a:gd name="connsiteY29" fmla="*/ 475247 h 876765"/>
                <a:gd name="connsiteX30" fmla="*/ 595698 w 746896"/>
                <a:gd name="connsiteY30" fmla="*/ 491308 h 876765"/>
                <a:gd name="connsiteX31" fmla="*/ 579637 w 746896"/>
                <a:gd name="connsiteY31" fmla="*/ 507369 h 876765"/>
                <a:gd name="connsiteX32" fmla="*/ 547516 w 746896"/>
                <a:gd name="connsiteY32" fmla="*/ 523429 h 876765"/>
                <a:gd name="connsiteX33" fmla="*/ 515395 w 746896"/>
                <a:gd name="connsiteY33" fmla="*/ 475247 h 876765"/>
                <a:gd name="connsiteX34" fmla="*/ 515395 w 746896"/>
                <a:gd name="connsiteY34" fmla="*/ 427066 h 876765"/>
                <a:gd name="connsiteX35" fmla="*/ 515395 w 746896"/>
                <a:gd name="connsiteY35" fmla="*/ 362824 h 876765"/>
                <a:gd name="connsiteX36" fmla="*/ 547516 w 746896"/>
                <a:gd name="connsiteY36" fmla="*/ 346763 h 876765"/>
                <a:gd name="connsiteX37" fmla="*/ 547516 w 746896"/>
                <a:gd name="connsiteY37" fmla="*/ 330702 h 876765"/>
                <a:gd name="connsiteX38" fmla="*/ 595698 w 746896"/>
                <a:gd name="connsiteY38" fmla="*/ 314642 h 876765"/>
                <a:gd name="connsiteX39" fmla="*/ 611759 w 746896"/>
                <a:gd name="connsiteY39" fmla="*/ 314642 h 876765"/>
                <a:gd name="connsiteX40" fmla="*/ 668222 w 746896"/>
                <a:gd name="connsiteY40" fmla="*/ 276247 h 876765"/>
                <a:gd name="connsiteX41" fmla="*/ 407114 w 746896"/>
                <a:gd name="connsiteY41" fmla="*/ 0 h 876765"/>
                <a:gd name="connsiteX42" fmla="*/ 465564 w 746896"/>
                <a:gd name="connsiteY42" fmla="*/ 24091 h 876765"/>
                <a:gd name="connsiteX43" fmla="*/ 481688 w 746896"/>
                <a:gd name="connsiteY43" fmla="*/ 136516 h 876765"/>
                <a:gd name="connsiteX44" fmla="*/ 497812 w 746896"/>
                <a:gd name="connsiteY44" fmla="*/ 136516 h 876765"/>
                <a:gd name="connsiteX45" fmla="*/ 497812 w 746896"/>
                <a:gd name="connsiteY45" fmla="*/ 216819 h 876765"/>
                <a:gd name="connsiteX46" fmla="*/ 417191 w 746896"/>
                <a:gd name="connsiteY46" fmla="*/ 232879 h 876765"/>
                <a:gd name="connsiteX47" fmla="*/ 352695 w 746896"/>
                <a:gd name="connsiteY47" fmla="*/ 248940 h 876765"/>
                <a:gd name="connsiteX48" fmla="*/ 336571 w 746896"/>
                <a:gd name="connsiteY48" fmla="*/ 265000 h 876765"/>
                <a:gd name="connsiteX49" fmla="*/ 255950 w 746896"/>
                <a:gd name="connsiteY49" fmla="*/ 265000 h 876765"/>
                <a:gd name="connsiteX50" fmla="*/ 239826 w 746896"/>
                <a:gd name="connsiteY50" fmla="*/ 281061 h 876765"/>
                <a:gd name="connsiteX51" fmla="*/ 175330 w 746896"/>
                <a:gd name="connsiteY51" fmla="*/ 297122 h 876765"/>
                <a:gd name="connsiteX52" fmla="*/ 159205 w 746896"/>
                <a:gd name="connsiteY52" fmla="*/ 232879 h 876765"/>
                <a:gd name="connsiteX53" fmla="*/ 159205 w 746896"/>
                <a:gd name="connsiteY53" fmla="*/ 168637 h 876765"/>
                <a:gd name="connsiteX54" fmla="*/ 175330 w 746896"/>
                <a:gd name="connsiteY54" fmla="*/ 152576 h 876765"/>
                <a:gd name="connsiteX55" fmla="*/ 191454 w 746896"/>
                <a:gd name="connsiteY55" fmla="*/ 72273 h 876765"/>
                <a:gd name="connsiteX56" fmla="*/ 239826 w 746896"/>
                <a:gd name="connsiteY56" fmla="*/ 56213 h 876765"/>
                <a:gd name="connsiteX57" fmla="*/ 255950 w 746896"/>
                <a:gd name="connsiteY57" fmla="*/ 24091 h 876765"/>
                <a:gd name="connsiteX58" fmla="*/ 336571 w 746896"/>
                <a:gd name="connsiteY58" fmla="*/ 24091 h 876765"/>
                <a:gd name="connsiteX59" fmla="*/ 407114 w 746896"/>
                <a:gd name="connsiteY59" fmla="*/ 0 h 87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46896" h="876765">
                  <a:moveTo>
                    <a:pt x="80303" y="330706"/>
                  </a:moveTo>
                  <a:cubicBezTo>
                    <a:pt x="80303" y="330706"/>
                    <a:pt x="128485" y="330706"/>
                    <a:pt x="224849" y="330706"/>
                  </a:cubicBezTo>
                  <a:cubicBezTo>
                    <a:pt x="321212" y="330706"/>
                    <a:pt x="369394" y="330706"/>
                    <a:pt x="369394" y="330706"/>
                  </a:cubicBezTo>
                  <a:cubicBezTo>
                    <a:pt x="385455" y="330706"/>
                    <a:pt x="385455" y="346767"/>
                    <a:pt x="385455" y="362827"/>
                  </a:cubicBezTo>
                  <a:cubicBezTo>
                    <a:pt x="385455" y="423054"/>
                    <a:pt x="410549" y="596207"/>
                    <a:pt x="429371" y="717603"/>
                  </a:cubicBezTo>
                  <a:lnTo>
                    <a:pt x="434013" y="747073"/>
                  </a:lnTo>
                  <a:lnTo>
                    <a:pt x="444818" y="649680"/>
                  </a:lnTo>
                  <a:cubicBezTo>
                    <a:pt x="447846" y="615655"/>
                    <a:pt x="449864" y="582387"/>
                    <a:pt x="449864" y="554159"/>
                  </a:cubicBezTo>
                  <a:cubicBezTo>
                    <a:pt x="449864" y="554159"/>
                    <a:pt x="449864" y="538029"/>
                    <a:pt x="466011" y="538029"/>
                  </a:cubicBezTo>
                  <a:cubicBezTo>
                    <a:pt x="466011" y="538029"/>
                    <a:pt x="498304" y="538029"/>
                    <a:pt x="546743" y="538029"/>
                  </a:cubicBezTo>
                  <a:cubicBezTo>
                    <a:pt x="611329" y="538029"/>
                    <a:pt x="627475" y="538029"/>
                    <a:pt x="627475" y="538029"/>
                  </a:cubicBezTo>
                  <a:cubicBezTo>
                    <a:pt x="643622" y="538029"/>
                    <a:pt x="659768" y="554159"/>
                    <a:pt x="659768" y="554159"/>
                  </a:cubicBezTo>
                  <a:cubicBezTo>
                    <a:pt x="659768" y="618680"/>
                    <a:pt x="692061" y="860631"/>
                    <a:pt x="692061" y="860631"/>
                  </a:cubicBezTo>
                  <a:cubicBezTo>
                    <a:pt x="692061" y="876761"/>
                    <a:pt x="675915" y="876761"/>
                    <a:pt x="659768" y="876761"/>
                  </a:cubicBezTo>
                  <a:cubicBezTo>
                    <a:pt x="433718" y="876761"/>
                    <a:pt x="433718" y="876761"/>
                    <a:pt x="433718" y="876761"/>
                  </a:cubicBezTo>
                  <a:cubicBezTo>
                    <a:pt x="425645" y="876761"/>
                    <a:pt x="421608" y="876761"/>
                    <a:pt x="419590" y="874745"/>
                  </a:cubicBezTo>
                  <a:lnTo>
                    <a:pt x="419177" y="871859"/>
                  </a:lnTo>
                  <a:lnTo>
                    <a:pt x="401515" y="876765"/>
                  </a:lnTo>
                  <a:cubicBezTo>
                    <a:pt x="32121" y="876765"/>
                    <a:pt x="32121" y="876765"/>
                    <a:pt x="32121" y="876765"/>
                  </a:cubicBezTo>
                  <a:cubicBezTo>
                    <a:pt x="16060" y="876765"/>
                    <a:pt x="0" y="860705"/>
                    <a:pt x="0" y="844644"/>
                  </a:cubicBezTo>
                  <a:cubicBezTo>
                    <a:pt x="0" y="844644"/>
                    <a:pt x="64242" y="539493"/>
                    <a:pt x="64242" y="362827"/>
                  </a:cubicBezTo>
                  <a:cubicBezTo>
                    <a:pt x="64242" y="346767"/>
                    <a:pt x="64242" y="330706"/>
                    <a:pt x="80303" y="330706"/>
                  </a:cubicBezTo>
                  <a:close/>
                  <a:moveTo>
                    <a:pt x="668222" y="276247"/>
                  </a:moveTo>
                  <a:cubicBezTo>
                    <a:pt x="676001" y="276498"/>
                    <a:pt x="684031" y="278505"/>
                    <a:pt x="692062" y="282521"/>
                  </a:cubicBezTo>
                  <a:cubicBezTo>
                    <a:pt x="724183" y="298581"/>
                    <a:pt x="724183" y="330702"/>
                    <a:pt x="724183" y="362824"/>
                  </a:cubicBezTo>
                  <a:cubicBezTo>
                    <a:pt x="740244" y="362824"/>
                    <a:pt x="756304" y="394945"/>
                    <a:pt x="740244" y="411005"/>
                  </a:cubicBezTo>
                  <a:cubicBezTo>
                    <a:pt x="740244" y="427066"/>
                    <a:pt x="708122" y="443126"/>
                    <a:pt x="692062" y="427066"/>
                  </a:cubicBezTo>
                  <a:cubicBezTo>
                    <a:pt x="692062" y="427066"/>
                    <a:pt x="692062" y="443126"/>
                    <a:pt x="692062" y="443126"/>
                  </a:cubicBezTo>
                  <a:cubicBezTo>
                    <a:pt x="676001" y="459187"/>
                    <a:pt x="676001" y="459187"/>
                    <a:pt x="659940" y="459187"/>
                  </a:cubicBezTo>
                  <a:cubicBezTo>
                    <a:pt x="643880" y="459187"/>
                    <a:pt x="643880" y="459187"/>
                    <a:pt x="643880" y="475247"/>
                  </a:cubicBezTo>
                  <a:cubicBezTo>
                    <a:pt x="643880" y="491308"/>
                    <a:pt x="611759" y="491308"/>
                    <a:pt x="595698" y="491308"/>
                  </a:cubicBezTo>
                  <a:cubicBezTo>
                    <a:pt x="595698" y="491308"/>
                    <a:pt x="595698" y="491308"/>
                    <a:pt x="579637" y="507369"/>
                  </a:cubicBezTo>
                  <a:cubicBezTo>
                    <a:pt x="579637" y="523429"/>
                    <a:pt x="563577" y="523429"/>
                    <a:pt x="547516" y="523429"/>
                  </a:cubicBezTo>
                  <a:cubicBezTo>
                    <a:pt x="531455" y="507369"/>
                    <a:pt x="515395" y="491308"/>
                    <a:pt x="515395" y="475247"/>
                  </a:cubicBezTo>
                  <a:cubicBezTo>
                    <a:pt x="499334" y="475247"/>
                    <a:pt x="499334" y="443126"/>
                    <a:pt x="515395" y="427066"/>
                  </a:cubicBezTo>
                  <a:cubicBezTo>
                    <a:pt x="515395" y="411005"/>
                    <a:pt x="499334" y="394945"/>
                    <a:pt x="515395" y="362824"/>
                  </a:cubicBezTo>
                  <a:cubicBezTo>
                    <a:pt x="515395" y="362824"/>
                    <a:pt x="531455" y="346763"/>
                    <a:pt x="547516" y="346763"/>
                  </a:cubicBezTo>
                  <a:cubicBezTo>
                    <a:pt x="547516" y="346763"/>
                    <a:pt x="547516" y="330702"/>
                    <a:pt x="547516" y="330702"/>
                  </a:cubicBezTo>
                  <a:cubicBezTo>
                    <a:pt x="563577" y="314642"/>
                    <a:pt x="579637" y="298581"/>
                    <a:pt x="595698" y="314642"/>
                  </a:cubicBezTo>
                  <a:cubicBezTo>
                    <a:pt x="611759" y="314642"/>
                    <a:pt x="611759" y="314642"/>
                    <a:pt x="611759" y="314642"/>
                  </a:cubicBezTo>
                  <a:cubicBezTo>
                    <a:pt x="623804" y="290551"/>
                    <a:pt x="644884" y="275494"/>
                    <a:pt x="668222" y="276247"/>
                  </a:cubicBezTo>
                  <a:close/>
                  <a:moveTo>
                    <a:pt x="407114" y="0"/>
                  </a:moveTo>
                  <a:cubicBezTo>
                    <a:pt x="429285" y="0"/>
                    <a:pt x="449440" y="8031"/>
                    <a:pt x="465564" y="24091"/>
                  </a:cubicBezTo>
                  <a:cubicBezTo>
                    <a:pt x="497812" y="56213"/>
                    <a:pt x="513936" y="88334"/>
                    <a:pt x="481688" y="136516"/>
                  </a:cubicBezTo>
                  <a:cubicBezTo>
                    <a:pt x="497812" y="136516"/>
                    <a:pt x="497812" y="136516"/>
                    <a:pt x="497812" y="136516"/>
                  </a:cubicBezTo>
                  <a:cubicBezTo>
                    <a:pt x="513936" y="152576"/>
                    <a:pt x="513936" y="200758"/>
                    <a:pt x="497812" y="216819"/>
                  </a:cubicBezTo>
                  <a:cubicBezTo>
                    <a:pt x="481688" y="232879"/>
                    <a:pt x="449440" y="248940"/>
                    <a:pt x="417191" y="232879"/>
                  </a:cubicBezTo>
                  <a:cubicBezTo>
                    <a:pt x="401067" y="248940"/>
                    <a:pt x="368819" y="265000"/>
                    <a:pt x="352695" y="248940"/>
                  </a:cubicBezTo>
                  <a:cubicBezTo>
                    <a:pt x="352695" y="248940"/>
                    <a:pt x="352695" y="265000"/>
                    <a:pt x="336571" y="265000"/>
                  </a:cubicBezTo>
                  <a:cubicBezTo>
                    <a:pt x="320447" y="297122"/>
                    <a:pt x="272074" y="297122"/>
                    <a:pt x="255950" y="265000"/>
                  </a:cubicBezTo>
                  <a:cubicBezTo>
                    <a:pt x="255950" y="281061"/>
                    <a:pt x="255950" y="281061"/>
                    <a:pt x="239826" y="281061"/>
                  </a:cubicBezTo>
                  <a:cubicBezTo>
                    <a:pt x="223702" y="313182"/>
                    <a:pt x="191454" y="313182"/>
                    <a:pt x="175330" y="297122"/>
                  </a:cubicBezTo>
                  <a:cubicBezTo>
                    <a:pt x="159205" y="281061"/>
                    <a:pt x="143081" y="248940"/>
                    <a:pt x="159205" y="232879"/>
                  </a:cubicBezTo>
                  <a:cubicBezTo>
                    <a:pt x="143081" y="216819"/>
                    <a:pt x="143081" y="184697"/>
                    <a:pt x="159205" y="168637"/>
                  </a:cubicBezTo>
                  <a:cubicBezTo>
                    <a:pt x="159205" y="152576"/>
                    <a:pt x="175330" y="152576"/>
                    <a:pt x="175330" y="152576"/>
                  </a:cubicBezTo>
                  <a:cubicBezTo>
                    <a:pt x="159205" y="120455"/>
                    <a:pt x="159205" y="88334"/>
                    <a:pt x="191454" y="72273"/>
                  </a:cubicBezTo>
                  <a:cubicBezTo>
                    <a:pt x="191454" y="56213"/>
                    <a:pt x="223702" y="56213"/>
                    <a:pt x="239826" y="56213"/>
                  </a:cubicBezTo>
                  <a:cubicBezTo>
                    <a:pt x="239826" y="40152"/>
                    <a:pt x="239826" y="40152"/>
                    <a:pt x="255950" y="24091"/>
                  </a:cubicBezTo>
                  <a:cubicBezTo>
                    <a:pt x="272074" y="8031"/>
                    <a:pt x="304323" y="8031"/>
                    <a:pt x="336571" y="24091"/>
                  </a:cubicBezTo>
                  <a:cubicBezTo>
                    <a:pt x="360757" y="8031"/>
                    <a:pt x="384943" y="0"/>
                    <a:pt x="407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MH_Other_2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831137" y="3055939"/>
              <a:ext cx="556562" cy="28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-US" altLang="zh-CN" sz="2800">
                  <a:solidFill>
                    <a:srgbClr val="00A1D8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itchFamily="2" charset="-79"/>
                </a:rPr>
                <a:t>02</a:t>
              </a:r>
              <a:endParaRPr lang="zh-CN" altLang="en-US" sz="2800">
                <a:solidFill>
                  <a:srgbClr val="00A1D8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itchFamily="2" charset="-79"/>
              </a:endParaRPr>
            </a:p>
          </p:txBody>
        </p:sp>
      </p:grpSp>
      <p:grpSp>
        <p:nvGrpSpPr>
          <p:cNvPr id="30" name="组合 25"/>
          <p:cNvGrpSpPr/>
          <p:nvPr/>
        </p:nvGrpSpPr>
        <p:grpSpPr>
          <a:xfrm>
            <a:off x="5570546" y="5137151"/>
            <a:ext cx="2817162" cy="1295400"/>
            <a:chOff x="5570539" y="5137150"/>
            <a:chExt cx="2817159" cy="1295400"/>
          </a:xfrm>
        </p:grpSpPr>
        <p:sp>
          <p:nvSpPr>
            <p:cNvPr id="31" name="MH_Other_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570539" y="5137150"/>
              <a:ext cx="2205037" cy="1295400"/>
            </a:xfrm>
            <a:custGeom>
              <a:avLst/>
              <a:gdLst>
                <a:gd name="T0" fmla="*/ 22 w 63"/>
                <a:gd name="T1" fmla="*/ 1 h 37"/>
                <a:gd name="T2" fmla="*/ 16 w 63"/>
                <a:gd name="T3" fmla="*/ 0 h 37"/>
                <a:gd name="T4" fmla="*/ 5 w 63"/>
                <a:gd name="T5" fmla="*/ 4 h 37"/>
                <a:gd name="T6" fmla="*/ 0 w 63"/>
                <a:gd name="T7" fmla="*/ 18 h 37"/>
                <a:gd name="T8" fmla="*/ 5 w 63"/>
                <a:gd name="T9" fmla="*/ 33 h 37"/>
                <a:gd name="T10" fmla="*/ 16 w 63"/>
                <a:gd name="T11" fmla="*/ 37 h 37"/>
                <a:gd name="T12" fmla="*/ 16 w 63"/>
                <a:gd name="T13" fmla="*/ 37 h 37"/>
                <a:gd name="T14" fmla="*/ 63 w 63"/>
                <a:gd name="T15" fmla="*/ 18 h 37"/>
                <a:gd name="T16" fmla="*/ 22 w 63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7">
                  <a:moveTo>
                    <a:pt x="22" y="1"/>
                  </a:moveTo>
                  <a:cubicBezTo>
                    <a:pt x="20" y="0"/>
                    <a:pt x="18" y="0"/>
                    <a:pt x="16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2" y="7"/>
                    <a:pt x="0" y="12"/>
                    <a:pt x="0" y="18"/>
                  </a:cubicBezTo>
                  <a:cubicBezTo>
                    <a:pt x="0" y="25"/>
                    <a:pt x="2" y="30"/>
                    <a:pt x="5" y="33"/>
                  </a:cubicBezTo>
                  <a:cubicBezTo>
                    <a:pt x="7" y="36"/>
                    <a:pt x="11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33" y="37"/>
                    <a:pt x="57" y="22"/>
                    <a:pt x="63" y="18"/>
                  </a:cubicBezTo>
                  <a:cubicBezTo>
                    <a:pt x="58" y="15"/>
                    <a:pt x="38" y="3"/>
                    <a:pt x="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MH_Other_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751513" y="5230813"/>
              <a:ext cx="787400" cy="995362"/>
            </a:xfrm>
            <a:custGeom>
              <a:avLst/>
              <a:gdLst>
                <a:gd name="connsiteX0" fmla="*/ 630272 w 785921"/>
                <a:gd name="connsiteY0" fmla="*/ 690303 h 995593"/>
                <a:gd name="connsiteX1" fmla="*/ 676660 w 785921"/>
                <a:gd name="connsiteY1" fmla="*/ 995593 h 995593"/>
                <a:gd name="connsiteX2" fmla="*/ 568420 w 785921"/>
                <a:gd name="connsiteY2" fmla="*/ 995593 h 995593"/>
                <a:gd name="connsiteX3" fmla="*/ 630272 w 785921"/>
                <a:gd name="connsiteY3" fmla="*/ 690303 h 995593"/>
                <a:gd name="connsiteX4" fmla="*/ 661395 w 785921"/>
                <a:gd name="connsiteY4" fmla="*/ 676427 h 995593"/>
                <a:gd name="connsiteX5" fmla="*/ 707189 w 785921"/>
                <a:gd name="connsiteY5" fmla="*/ 721900 h 995593"/>
                <a:gd name="connsiteX6" fmla="*/ 783512 w 785921"/>
                <a:gd name="connsiteY6" fmla="*/ 873477 h 995593"/>
                <a:gd name="connsiteX7" fmla="*/ 676659 w 785921"/>
                <a:gd name="connsiteY7" fmla="*/ 737058 h 995593"/>
                <a:gd name="connsiteX8" fmla="*/ 661395 w 785921"/>
                <a:gd name="connsiteY8" fmla="*/ 676427 h 995593"/>
                <a:gd name="connsiteX9" fmla="*/ 630403 w 785921"/>
                <a:gd name="connsiteY9" fmla="*/ 643123 h 995593"/>
                <a:gd name="connsiteX10" fmla="*/ 646130 w 785921"/>
                <a:gd name="connsiteY10" fmla="*/ 674577 h 995593"/>
                <a:gd name="connsiteX11" fmla="*/ 614676 w 785921"/>
                <a:gd name="connsiteY11" fmla="*/ 674577 h 995593"/>
                <a:gd name="connsiteX12" fmla="*/ 614676 w 785921"/>
                <a:gd name="connsiteY12" fmla="*/ 658850 h 995593"/>
                <a:gd name="connsiteX13" fmla="*/ 630403 w 785921"/>
                <a:gd name="connsiteY13" fmla="*/ 643123 h 995593"/>
                <a:gd name="connsiteX14" fmla="*/ 368593 w 785921"/>
                <a:gd name="connsiteY14" fmla="*/ 507129 h 995593"/>
                <a:gd name="connsiteX15" fmla="*/ 413671 w 785921"/>
                <a:gd name="connsiteY15" fmla="*/ 609359 h 995593"/>
                <a:gd name="connsiteX16" fmla="*/ 422156 w 785921"/>
                <a:gd name="connsiteY16" fmla="*/ 656504 h 995593"/>
                <a:gd name="connsiteX17" fmla="*/ 441540 w 785921"/>
                <a:gd name="connsiteY17" fmla="*/ 652141 h 995593"/>
                <a:gd name="connsiteX18" fmla="*/ 537521 w 785921"/>
                <a:gd name="connsiteY18" fmla="*/ 629245 h 995593"/>
                <a:gd name="connsiteX19" fmla="*/ 598950 w 785921"/>
                <a:gd name="connsiteY19" fmla="*/ 644509 h 995593"/>
                <a:gd name="connsiteX20" fmla="*/ 537521 w 785921"/>
                <a:gd name="connsiteY20" fmla="*/ 675038 h 995593"/>
                <a:gd name="connsiteX21" fmla="*/ 441540 w 785921"/>
                <a:gd name="connsiteY21" fmla="*/ 680762 h 995593"/>
                <a:gd name="connsiteX22" fmla="*/ 426344 w 785921"/>
                <a:gd name="connsiteY22" fmla="*/ 680976 h 995593"/>
                <a:gd name="connsiteX23" fmla="*/ 445870 w 785921"/>
                <a:gd name="connsiteY23" fmla="*/ 835555 h 995593"/>
                <a:gd name="connsiteX24" fmla="*/ 460180 w 785921"/>
                <a:gd name="connsiteY24" fmla="*/ 995593 h 995593"/>
                <a:gd name="connsiteX25" fmla="*/ 277006 w 785921"/>
                <a:gd name="connsiteY25" fmla="*/ 995593 h 995593"/>
                <a:gd name="connsiteX26" fmla="*/ 368593 w 785921"/>
                <a:gd name="connsiteY26" fmla="*/ 507129 h 995593"/>
                <a:gd name="connsiteX27" fmla="*/ 307114 w 785921"/>
                <a:gd name="connsiteY27" fmla="*/ 438771 h 995593"/>
                <a:gd name="connsiteX28" fmla="*/ 324188 w 785921"/>
                <a:gd name="connsiteY28" fmla="*/ 444765 h 995593"/>
                <a:gd name="connsiteX29" fmla="*/ 247235 w 785921"/>
                <a:gd name="connsiteY29" fmla="*/ 536842 h 995593"/>
                <a:gd name="connsiteX30" fmla="*/ 985 w 785921"/>
                <a:gd name="connsiteY30" fmla="*/ 659611 h 995593"/>
                <a:gd name="connsiteX31" fmla="*/ 201063 w 785921"/>
                <a:gd name="connsiteY31" fmla="*/ 475458 h 995593"/>
                <a:gd name="connsiteX32" fmla="*/ 307114 w 785921"/>
                <a:gd name="connsiteY32" fmla="*/ 438771 h 995593"/>
                <a:gd name="connsiteX33" fmla="*/ 736330 w 785921"/>
                <a:gd name="connsiteY33" fmla="*/ 415543 h 995593"/>
                <a:gd name="connsiteX34" fmla="*/ 706278 w 785921"/>
                <a:gd name="connsiteY34" fmla="*/ 546483 h 995593"/>
                <a:gd name="connsiteX35" fmla="*/ 703361 w 785921"/>
                <a:gd name="connsiteY35" fmla="*/ 553332 h 995593"/>
                <a:gd name="connsiteX36" fmla="*/ 706605 w 785921"/>
                <a:gd name="connsiteY36" fmla="*/ 555487 h 995593"/>
                <a:gd name="connsiteX37" fmla="*/ 768246 w 785921"/>
                <a:gd name="connsiteY37" fmla="*/ 613981 h 995593"/>
                <a:gd name="connsiteX38" fmla="*/ 690114 w 785921"/>
                <a:gd name="connsiteY38" fmla="*/ 595735 h 995593"/>
                <a:gd name="connsiteX39" fmla="*/ 683899 w 785921"/>
                <a:gd name="connsiteY39" fmla="*/ 593407 h 995593"/>
                <a:gd name="connsiteX40" fmla="*/ 667639 w 785921"/>
                <a:gd name="connsiteY40" fmla="*/ 617796 h 995593"/>
                <a:gd name="connsiteX41" fmla="*/ 644743 w 785921"/>
                <a:gd name="connsiteY41" fmla="*/ 629245 h 995593"/>
                <a:gd name="connsiteX42" fmla="*/ 633294 w 785921"/>
                <a:gd name="connsiteY42" fmla="*/ 610164 h 995593"/>
                <a:gd name="connsiteX43" fmla="*/ 642147 w 785921"/>
                <a:gd name="connsiteY43" fmla="*/ 577706 h 995593"/>
                <a:gd name="connsiteX44" fmla="*/ 558451 w 785921"/>
                <a:gd name="connsiteY44" fmla="*/ 545291 h 995593"/>
                <a:gd name="connsiteX45" fmla="*/ 491403 w 785921"/>
                <a:gd name="connsiteY45" fmla="*/ 522394 h 995593"/>
                <a:gd name="connsiteX46" fmla="*/ 414502 w 785921"/>
                <a:gd name="connsiteY46" fmla="*/ 446072 h 995593"/>
                <a:gd name="connsiteX47" fmla="*/ 451030 w 785921"/>
                <a:gd name="connsiteY47" fmla="*/ 428899 h 995593"/>
                <a:gd name="connsiteX48" fmla="*/ 522164 w 785921"/>
                <a:gd name="connsiteY48" fmla="*/ 446072 h 995593"/>
                <a:gd name="connsiteX49" fmla="*/ 586568 w 785921"/>
                <a:gd name="connsiteY49" fmla="*/ 480894 h 995593"/>
                <a:gd name="connsiteX50" fmla="*/ 666866 w 785921"/>
                <a:gd name="connsiteY50" fmla="*/ 529179 h 995593"/>
                <a:gd name="connsiteX51" fmla="*/ 696260 w 785921"/>
                <a:gd name="connsiteY51" fmla="*/ 480417 h 995593"/>
                <a:gd name="connsiteX52" fmla="*/ 736330 w 785921"/>
                <a:gd name="connsiteY52" fmla="*/ 415543 h 995593"/>
                <a:gd name="connsiteX53" fmla="*/ 354162 w 785921"/>
                <a:gd name="connsiteY53" fmla="*/ 398890 h 995593"/>
                <a:gd name="connsiteX54" fmla="*/ 399124 w 785921"/>
                <a:gd name="connsiteY54" fmla="*/ 429974 h 995593"/>
                <a:gd name="connsiteX55" fmla="*/ 369149 w 785921"/>
                <a:gd name="connsiteY55" fmla="*/ 476600 h 995593"/>
                <a:gd name="connsiteX56" fmla="*/ 324188 w 785921"/>
                <a:gd name="connsiteY56" fmla="*/ 445516 h 995593"/>
                <a:gd name="connsiteX57" fmla="*/ 354162 w 785921"/>
                <a:gd name="connsiteY57" fmla="*/ 398890 h 995593"/>
                <a:gd name="connsiteX58" fmla="*/ 323078 w 785921"/>
                <a:gd name="connsiteY58" fmla="*/ 733 h 995593"/>
                <a:gd name="connsiteX59" fmla="*/ 385246 w 785921"/>
                <a:gd name="connsiteY59" fmla="*/ 277416 h 995593"/>
                <a:gd name="connsiteX60" fmla="*/ 354162 w 785921"/>
                <a:gd name="connsiteY60" fmla="*/ 385015 h 995593"/>
                <a:gd name="connsiteX61" fmla="*/ 307536 w 785921"/>
                <a:gd name="connsiteY61" fmla="*/ 277416 h 995593"/>
                <a:gd name="connsiteX62" fmla="*/ 323078 w 785921"/>
                <a:gd name="connsiteY62" fmla="*/ 733 h 99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85921" h="995593">
                  <a:moveTo>
                    <a:pt x="630272" y="690303"/>
                  </a:moveTo>
                  <a:cubicBezTo>
                    <a:pt x="645735" y="690303"/>
                    <a:pt x="676660" y="873477"/>
                    <a:pt x="676660" y="995593"/>
                  </a:cubicBezTo>
                  <a:cubicBezTo>
                    <a:pt x="676660" y="995593"/>
                    <a:pt x="676660" y="995593"/>
                    <a:pt x="568420" y="995593"/>
                  </a:cubicBezTo>
                  <a:cubicBezTo>
                    <a:pt x="583883" y="873477"/>
                    <a:pt x="599346" y="690303"/>
                    <a:pt x="630272" y="690303"/>
                  </a:cubicBezTo>
                  <a:close/>
                  <a:moveTo>
                    <a:pt x="661395" y="676427"/>
                  </a:moveTo>
                  <a:cubicBezTo>
                    <a:pt x="661395" y="676427"/>
                    <a:pt x="691924" y="691585"/>
                    <a:pt x="707189" y="721900"/>
                  </a:cubicBezTo>
                  <a:cubicBezTo>
                    <a:pt x="737718" y="752216"/>
                    <a:pt x="798776" y="858320"/>
                    <a:pt x="783512" y="873477"/>
                  </a:cubicBezTo>
                  <a:cubicBezTo>
                    <a:pt x="783512" y="873477"/>
                    <a:pt x="691924" y="767373"/>
                    <a:pt x="676659" y="737058"/>
                  </a:cubicBezTo>
                  <a:cubicBezTo>
                    <a:pt x="646130" y="706743"/>
                    <a:pt x="646130" y="691585"/>
                    <a:pt x="661395" y="676427"/>
                  </a:cubicBezTo>
                  <a:close/>
                  <a:moveTo>
                    <a:pt x="630403" y="643123"/>
                  </a:moveTo>
                  <a:cubicBezTo>
                    <a:pt x="646130" y="643123"/>
                    <a:pt x="646130" y="658850"/>
                    <a:pt x="646130" y="674577"/>
                  </a:cubicBezTo>
                  <a:cubicBezTo>
                    <a:pt x="646130" y="674577"/>
                    <a:pt x="630403" y="690303"/>
                    <a:pt x="614676" y="674577"/>
                  </a:cubicBezTo>
                  <a:cubicBezTo>
                    <a:pt x="614676" y="674577"/>
                    <a:pt x="598948" y="658850"/>
                    <a:pt x="614676" y="658850"/>
                  </a:cubicBezTo>
                  <a:cubicBezTo>
                    <a:pt x="614676" y="643123"/>
                    <a:pt x="630403" y="643123"/>
                    <a:pt x="630403" y="643123"/>
                  </a:cubicBezTo>
                  <a:close/>
                  <a:moveTo>
                    <a:pt x="368593" y="507129"/>
                  </a:moveTo>
                  <a:cubicBezTo>
                    <a:pt x="385766" y="507129"/>
                    <a:pt x="400792" y="547914"/>
                    <a:pt x="413671" y="609359"/>
                  </a:cubicBezTo>
                  <a:lnTo>
                    <a:pt x="422156" y="656504"/>
                  </a:lnTo>
                  <a:lnTo>
                    <a:pt x="441540" y="652141"/>
                  </a:lnTo>
                  <a:cubicBezTo>
                    <a:pt x="479932" y="644509"/>
                    <a:pt x="522164" y="636877"/>
                    <a:pt x="537521" y="629245"/>
                  </a:cubicBezTo>
                  <a:cubicBezTo>
                    <a:pt x="568236" y="629245"/>
                    <a:pt x="598950" y="644509"/>
                    <a:pt x="598950" y="644509"/>
                  </a:cubicBezTo>
                  <a:cubicBezTo>
                    <a:pt x="598950" y="659774"/>
                    <a:pt x="568236" y="675038"/>
                    <a:pt x="537521" y="675038"/>
                  </a:cubicBezTo>
                  <a:cubicBezTo>
                    <a:pt x="522164" y="675038"/>
                    <a:pt x="479932" y="678854"/>
                    <a:pt x="441540" y="680762"/>
                  </a:cubicBezTo>
                  <a:lnTo>
                    <a:pt x="426344" y="680976"/>
                  </a:lnTo>
                  <a:lnTo>
                    <a:pt x="445870" y="835555"/>
                  </a:lnTo>
                  <a:cubicBezTo>
                    <a:pt x="451594" y="890650"/>
                    <a:pt x="456364" y="945984"/>
                    <a:pt x="460180" y="995593"/>
                  </a:cubicBezTo>
                  <a:cubicBezTo>
                    <a:pt x="460180" y="995593"/>
                    <a:pt x="460180" y="995593"/>
                    <a:pt x="277006" y="995593"/>
                  </a:cubicBezTo>
                  <a:cubicBezTo>
                    <a:pt x="292271" y="797155"/>
                    <a:pt x="322800" y="507129"/>
                    <a:pt x="368593" y="507129"/>
                  </a:cubicBezTo>
                  <a:close/>
                  <a:moveTo>
                    <a:pt x="307114" y="438771"/>
                  </a:moveTo>
                  <a:cubicBezTo>
                    <a:pt x="314569" y="439010"/>
                    <a:pt x="320341" y="440929"/>
                    <a:pt x="324188" y="444765"/>
                  </a:cubicBezTo>
                  <a:cubicBezTo>
                    <a:pt x="324188" y="460111"/>
                    <a:pt x="293407" y="506150"/>
                    <a:pt x="247235" y="536842"/>
                  </a:cubicBezTo>
                  <a:cubicBezTo>
                    <a:pt x="201063" y="567534"/>
                    <a:pt x="985" y="690303"/>
                    <a:pt x="985" y="659611"/>
                  </a:cubicBezTo>
                  <a:cubicBezTo>
                    <a:pt x="-14406" y="644265"/>
                    <a:pt x="154891" y="506150"/>
                    <a:pt x="201063" y="475458"/>
                  </a:cubicBezTo>
                  <a:cubicBezTo>
                    <a:pt x="247235" y="452438"/>
                    <a:pt x="284750" y="438051"/>
                    <a:pt x="307114" y="438771"/>
                  </a:cubicBezTo>
                  <a:close/>
                  <a:moveTo>
                    <a:pt x="736330" y="415543"/>
                  </a:moveTo>
                  <a:cubicBezTo>
                    <a:pt x="747778" y="426991"/>
                    <a:pt x="724881" y="498543"/>
                    <a:pt x="706278" y="546483"/>
                  </a:cubicBezTo>
                  <a:lnTo>
                    <a:pt x="703361" y="553332"/>
                  </a:lnTo>
                  <a:lnTo>
                    <a:pt x="706605" y="555487"/>
                  </a:lnTo>
                  <a:cubicBezTo>
                    <a:pt x="742292" y="580351"/>
                    <a:pt x="768246" y="602532"/>
                    <a:pt x="768246" y="613981"/>
                  </a:cubicBezTo>
                  <a:cubicBezTo>
                    <a:pt x="762479" y="619705"/>
                    <a:pt x="730757" y="610403"/>
                    <a:pt x="690114" y="595735"/>
                  </a:cubicBezTo>
                  <a:lnTo>
                    <a:pt x="683899" y="593407"/>
                  </a:lnTo>
                  <a:lnTo>
                    <a:pt x="667639" y="617796"/>
                  </a:lnTo>
                  <a:cubicBezTo>
                    <a:pt x="660007" y="625429"/>
                    <a:pt x="652375" y="629245"/>
                    <a:pt x="644743" y="629245"/>
                  </a:cubicBezTo>
                  <a:cubicBezTo>
                    <a:pt x="637110" y="629245"/>
                    <a:pt x="633294" y="621613"/>
                    <a:pt x="633294" y="610164"/>
                  </a:cubicBezTo>
                  <a:lnTo>
                    <a:pt x="642147" y="577706"/>
                  </a:lnTo>
                  <a:lnTo>
                    <a:pt x="558451" y="545291"/>
                  </a:lnTo>
                  <a:cubicBezTo>
                    <a:pt x="530815" y="534796"/>
                    <a:pt x="506783" y="526210"/>
                    <a:pt x="491403" y="522394"/>
                  </a:cubicBezTo>
                  <a:cubicBezTo>
                    <a:pt x="445263" y="491865"/>
                    <a:pt x="399122" y="461337"/>
                    <a:pt x="414502" y="446072"/>
                  </a:cubicBezTo>
                  <a:cubicBezTo>
                    <a:pt x="414502" y="430808"/>
                    <a:pt x="429882" y="426991"/>
                    <a:pt x="451030" y="428899"/>
                  </a:cubicBezTo>
                  <a:cubicBezTo>
                    <a:pt x="472178" y="430808"/>
                    <a:pt x="499094" y="438440"/>
                    <a:pt x="522164" y="446072"/>
                  </a:cubicBezTo>
                  <a:cubicBezTo>
                    <a:pt x="537544" y="453704"/>
                    <a:pt x="560614" y="466106"/>
                    <a:pt x="586568" y="480894"/>
                  </a:cubicBezTo>
                  <a:lnTo>
                    <a:pt x="666866" y="529179"/>
                  </a:lnTo>
                  <a:lnTo>
                    <a:pt x="696260" y="480417"/>
                  </a:lnTo>
                  <a:cubicBezTo>
                    <a:pt x="717249" y="446072"/>
                    <a:pt x="736330" y="415543"/>
                    <a:pt x="736330" y="415543"/>
                  </a:cubicBezTo>
                  <a:close/>
                  <a:moveTo>
                    <a:pt x="354162" y="398890"/>
                  </a:moveTo>
                  <a:cubicBezTo>
                    <a:pt x="384137" y="398890"/>
                    <a:pt x="399124" y="414432"/>
                    <a:pt x="399124" y="429974"/>
                  </a:cubicBezTo>
                  <a:cubicBezTo>
                    <a:pt x="399124" y="461058"/>
                    <a:pt x="384137" y="476600"/>
                    <a:pt x="369149" y="476600"/>
                  </a:cubicBezTo>
                  <a:cubicBezTo>
                    <a:pt x="354162" y="476600"/>
                    <a:pt x="324188" y="461058"/>
                    <a:pt x="324188" y="445516"/>
                  </a:cubicBezTo>
                  <a:cubicBezTo>
                    <a:pt x="324188" y="414432"/>
                    <a:pt x="339175" y="398890"/>
                    <a:pt x="354162" y="398890"/>
                  </a:cubicBezTo>
                  <a:close/>
                  <a:moveTo>
                    <a:pt x="323078" y="733"/>
                  </a:moveTo>
                  <a:cubicBezTo>
                    <a:pt x="354162" y="-14638"/>
                    <a:pt x="385246" y="215931"/>
                    <a:pt x="385246" y="277416"/>
                  </a:cubicBezTo>
                  <a:cubicBezTo>
                    <a:pt x="385246" y="338901"/>
                    <a:pt x="385246" y="385015"/>
                    <a:pt x="354162" y="385015"/>
                  </a:cubicBezTo>
                  <a:cubicBezTo>
                    <a:pt x="338620" y="385015"/>
                    <a:pt x="323078" y="338901"/>
                    <a:pt x="307536" y="277416"/>
                  </a:cubicBezTo>
                  <a:cubicBezTo>
                    <a:pt x="307536" y="215931"/>
                    <a:pt x="307536" y="733"/>
                    <a:pt x="323078" y="7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1500"/>
                </a:lnSpc>
                <a:defRPr/>
              </a:pP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MH_Other_23"/>
            <p:cNvSpPr txBox="1"/>
            <p:nvPr>
              <p:custDataLst>
                <p:tags r:id="rId11"/>
              </p:custDataLst>
            </p:nvPr>
          </p:nvSpPr>
          <p:spPr>
            <a:xfrm>
              <a:off x="7831136" y="5380039"/>
              <a:ext cx="556562" cy="284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1500"/>
                </a:lnSpc>
                <a:defRPr/>
              </a:pPr>
              <a:r>
                <a:rPr lang="en-US" altLang="zh-CN" sz="2800" dirty="0">
                  <a:solidFill>
                    <a:srgbClr val="3F3E40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</a:rPr>
                <a:t>04</a:t>
              </a:r>
              <a:endParaRPr lang="zh-CN" altLang="en-US" sz="2800" dirty="0">
                <a:solidFill>
                  <a:srgbClr val="3F3E4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</p:grpSp>
      <p:sp>
        <p:nvSpPr>
          <p:cNvPr id="34" name="矩形 29"/>
          <p:cNvSpPr/>
          <p:nvPr/>
        </p:nvSpPr>
        <p:spPr>
          <a:xfrm>
            <a:off x="572172" y="1930155"/>
            <a:ext cx="2727753" cy="19364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 đúng và đủ các phần, đoạn, ý chính của văn bản.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矩形 30"/>
          <p:cNvSpPr/>
          <p:nvPr/>
        </p:nvSpPr>
        <p:spPr>
          <a:xfrm>
            <a:off x="8995264" y="2602930"/>
            <a:ext cx="2727753" cy="14754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các từ khóa, cụm từ chọn lọc.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矩形 31"/>
          <p:cNvSpPr/>
          <p:nvPr/>
        </p:nvSpPr>
        <p:spPr>
          <a:xfrm>
            <a:off x="609130" y="4356558"/>
            <a:ext cx="2727753" cy="1936428"/>
          </a:xfrm>
          <a:prstGeom prst="rect">
            <a:avLst/>
          </a:prstGeom>
          <a:solidFill>
            <a:srgbClr val="B0DA5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hiện được quan hệ giữa các phần, đoạn, ý chính của vb.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矩形 32"/>
          <p:cNvSpPr/>
          <p:nvPr/>
        </p:nvSpPr>
        <p:spPr>
          <a:xfrm>
            <a:off x="9040594" y="4586066"/>
            <a:ext cx="2727753" cy="14754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hiện được nội dung bao quát của văn bản.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9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6665" y="-36286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Câu 2:</a:t>
            </a:r>
            <a:r>
              <a:rPr lang="en-US"/>
              <a:t> Sơ đồ trên đã đáp ứng được các yêu cầu về hình thức sau:</a:t>
            </a:r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555" y="168733"/>
            <a:ext cx="1601337" cy="1720248"/>
          </a:xfrm>
          <a:prstGeom prst="rect">
            <a:avLst/>
          </a:prstGeom>
        </p:spPr>
      </p:pic>
      <p:sp>
        <p:nvSpPr>
          <p:cNvPr id="6" name="Freeform 127"/>
          <p:cNvSpPr>
            <a:spLocks noChangeArrowheads="1"/>
          </p:cNvSpPr>
          <p:nvPr/>
        </p:nvSpPr>
        <p:spPr bwMode="auto">
          <a:xfrm>
            <a:off x="8584944" y="4308414"/>
            <a:ext cx="414209" cy="333567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ts val="1500"/>
              </a:lnSpc>
            </a:pPr>
            <a:endParaRPr lang="en-US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40342" y="3925884"/>
            <a:ext cx="764860" cy="7650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62">
              <a:lnSpc>
                <a:spcPts val="1500"/>
              </a:lnSpc>
              <a:defRPr/>
            </a:pPr>
            <a:endParaRPr lang="en-US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698120" y="3882719"/>
            <a:ext cx="764860" cy="7650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62">
              <a:lnSpc>
                <a:spcPts val="1500"/>
              </a:lnSpc>
              <a:defRPr/>
            </a:pPr>
            <a:endParaRPr lang="en-US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855898" y="3925884"/>
            <a:ext cx="764860" cy="7650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62">
              <a:lnSpc>
                <a:spcPts val="1500"/>
              </a:lnSpc>
              <a:defRPr/>
            </a:pPr>
            <a:r>
              <a:rPr lang="en-US" sz="1200" smtClean="0">
                <a:solidFill>
                  <a:prstClr val="white"/>
                </a:solidFill>
                <a:latin typeface="Calibri Light"/>
                <a:ea typeface="微软雅黑" panose="020B0503020204020204" pitchFamily="34" charset="-122"/>
              </a:rPr>
              <a:t> </a:t>
            </a:r>
            <a:endParaRPr lang="en-US" sz="1200" dirty="0">
              <a:solidFill>
                <a:prstClr val="whit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4388526" y="3472717"/>
            <a:ext cx="3414949" cy="220864"/>
          </a:xfrm>
          <a:custGeom>
            <a:avLst/>
            <a:gdLst>
              <a:gd name="T0" fmla="*/ 1479 w 1500"/>
              <a:gd name="T1" fmla="*/ 0 h 95"/>
              <a:gd name="T2" fmla="*/ 21 w 1500"/>
              <a:gd name="T3" fmla="*/ 0 h 95"/>
              <a:gd name="T4" fmla="*/ 0 w 1500"/>
              <a:gd name="T5" fmla="*/ 21 h 95"/>
              <a:gd name="T6" fmla="*/ 0 w 1500"/>
              <a:gd name="T7" fmla="*/ 74 h 95"/>
              <a:gd name="T8" fmla="*/ 21 w 1500"/>
              <a:gd name="T9" fmla="*/ 95 h 95"/>
              <a:gd name="T10" fmla="*/ 1479 w 1500"/>
              <a:gd name="T11" fmla="*/ 95 h 95"/>
              <a:gd name="T12" fmla="*/ 1500 w 1500"/>
              <a:gd name="T13" fmla="*/ 74 h 95"/>
              <a:gd name="T14" fmla="*/ 1500 w 1500"/>
              <a:gd name="T15" fmla="*/ 21 h 95"/>
              <a:gd name="T16" fmla="*/ 1479 w 1500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0" h="95">
                <a:moveTo>
                  <a:pt x="1479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6"/>
                  <a:pt x="9" y="95"/>
                  <a:pt x="21" y="95"/>
                </a:cubicBezTo>
                <a:cubicBezTo>
                  <a:pt x="1479" y="95"/>
                  <a:pt x="1479" y="95"/>
                  <a:pt x="1479" y="95"/>
                </a:cubicBezTo>
                <a:cubicBezTo>
                  <a:pt x="1491" y="95"/>
                  <a:pt x="1500" y="86"/>
                  <a:pt x="1500" y="74"/>
                </a:cubicBezTo>
                <a:cubicBezTo>
                  <a:pt x="1500" y="21"/>
                  <a:pt x="1500" y="21"/>
                  <a:pt x="1500" y="21"/>
                </a:cubicBezTo>
                <a:cubicBezTo>
                  <a:pt x="1500" y="9"/>
                  <a:pt x="1491" y="0"/>
                  <a:pt x="147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09711" tIns="54855" rIns="109711" bIns="5485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srgbClr val="7E7E7E"/>
              </a:solidFill>
              <a:latin typeface="Calibri Light"/>
              <a:ea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36858" y="1240843"/>
            <a:ext cx="2132948" cy="2132845"/>
            <a:chOff x="10070537" y="3323510"/>
            <a:chExt cx="4265896" cy="4265690"/>
          </a:xfrm>
        </p:grpSpPr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10070537" y="3323510"/>
              <a:ext cx="4265896" cy="426569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3523 0 0"/>
                <a:gd name="G7" fmla="+- 2269 0 0"/>
                <a:gd name="G8" fmla="+- 1016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1634765 w 4540"/>
                <a:gd name="T1" fmla="*/ 817202 h 4540"/>
                <a:gd name="T2" fmla="*/ 1634765 w 4540"/>
                <a:gd name="T3" fmla="*/ 817202 h 4540"/>
                <a:gd name="T4" fmla="*/ 817563 w 4540"/>
                <a:gd name="T5" fmla="*/ 1634765 h 4540"/>
                <a:gd name="T6" fmla="*/ 0 w 4540"/>
                <a:gd name="T7" fmla="*/ 817202 h 4540"/>
                <a:gd name="T8" fmla="*/ 817563 w 4540"/>
                <a:gd name="T9" fmla="*/ 0 h 4540"/>
                <a:gd name="T10" fmla="*/ 1634765 w 4540"/>
                <a:gd name="T11" fmla="*/ 817202 h 4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40" h="4540">
                  <a:moveTo>
                    <a:pt x="4539" y="2269"/>
                  </a:moveTo>
                  <a:lnTo>
                    <a:pt x="4539" y="2269"/>
                  </a:lnTo>
                  <a:cubicBezTo>
                    <a:pt x="4539" y="3523"/>
                    <a:pt x="3523" y="4539"/>
                    <a:pt x="2270" y="4539"/>
                  </a:cubicBezTo>
                  <a:cubicBezTo>
                    <a:pt x="1016" y="4539"/>
                    <a:pt x="0" y="3523"/>
                    <a:pt x="0" y="2269"/>
                  </a:cubicBezTo>
                  <a:cubicBezTo>
                    <a:pt x="0" y="1016"/>
                    <a:pt x="1016" y="0"/>
                    <a:pt x="2270" y="0"/>
                  </a:cubicBezTo>
                  <a:cubicBezTo>
                    <a:pt x="3523" y="0"/>
                    <a:pt x="4539" y="1016"/>
                    <a:pt x="4539" y="22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10542684" y="3791492"/>
              <a:ext cx="3321600" cy="332143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745 0 0"/>
                <a:gd name="G7" fmla="+- 1768 0 0"/>
                <a:gd name="G8" fmla="+- 792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1272815 w 3538"/>
                <a:gd name="T1" fmla="*/ 636228 h 3538"/>
                <a:gd name="T2" fmla="*/ 1272815 w 3538"/>
                <a:gd name="T3" fmla="*/ 636228 h 3538"/>
                <a:gd name="T4" fmla="*/ 636588 w 3538"/>
                <a:gd name="T5" fmla="*/ 1272815 h 3538"/>
                <a:gd name="T6" fmla="*/ 0 w 3538"/>
                <a:gd name="T7" fmla="*/ 636228 h 3538"/>
                <a:gd name="T8" fmla="*/ 636588 w 3538"/>
                <a:gd name="T9" fmla="*/ 0 h 3538"/>
                <a:gd name="T10" fmla="*/ 1272815 w 3538"/>
                <a:gd name="T11" fmla="*/ 636228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8" h="3538">
                  <a:moveTo>
                    <a:pt x="3537" y="1768"/>
                  </a:moveTo>
                  <a:lnTo>
                    <a:pt x="3537" y="1768"/>
                  </a:lnTo>
                  <a:cubicBezTo>
                    <a:pt x="3537" y="2745"/>
                    <a:pt x="2745" y="3537"/>
                    <a:pt x="1769" y="3537"/>
                  </a:cubicBezTo>
                  <a:cubicBezTo>
                    <a:pt x="792" y="3537"/>
                    <a:pt x="0" y="2745"/>
                    <a:pt x="0" y="1768"/>
                  </a:cubicBezTo>
                  <a:cubicBezTo>
                    <a:pt x="0" y="792"/>
                    <a:pt x="792" y="0"/>
                    <a:pt x="1769" y="0"/>
                  </a:cubicBezTo>
                  <a:cubicBezTo>
                    <a:pt x="2745" y="0"/>
                    <a:pt x="3537" y="792"/>
                    <a:pt x="3537" y="17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11010691" y="4263617"/>
              <a:ext cx="2381445" cy="238133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966 0 0"/>
                <a:gd name="G7" fmla="+- 1267 0 0"/>
                <a:gd name="G8" fmla="+- 566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912452 w 2536"/>
                <a:gd name="T1" fmla="*/ 456047 h 2536"/>
                <a:gd name="T2" fmla="*/ 912452 w 2536"/>
                <a:gd name="T3" fmla="*/ 456047 h 2536"/>
                <a:gd name="T4" fmla="*/ 456406 w 2536"/>
                <a:gd name="T5" fmla="*/ 912453 h 2536"/>
                <a:gd name="T6" fmla="*/ 0 w 2536"/>
                <a:gd name="T7" fmla="*/ 456047 h 2536"/>
                <a:gd name="T8" fmla="*/ 456406 w 2536"/>
                <a:gd name="T9" fmla="*/ 0 h 2536"/>
                <a:gd name="T10" fmla="*/ 912452 w 2536"/>
                <a:gd name="T11" fmla="*/ 456047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6" h="2536">
                  <a:moveTo>
                    <a:pt x="2535" y="1267"/>
                  </a:moveTo>
                  <a:lnTo>
                    <a:pt x="2535" y="1267"/>
                  </a:lnTo>
                  <a:cubicBezTo>
                    <a:pt x="2535" y="1966"/>
                    <a:pt x="1969" y="2535"/>
                    <a:pt x="1268" y="2535"/>
                  </a:cubicBezTo>
                  <a:cubicBezTo>
                    <a:pt x="569" y="2535"/>
                    <a:pt x="0" y="1966"/>
                    <a:pt x="0" y="1267"/>
                  </a:cubicBezTo>
                  <a:cubicBezTo>
                    <a:pt x="0" y="566"/>
                    <a:pt x="569" y="0"/>
                    <a:pt x="1268" y="0"/>
                  </a:cubicBezTo>
                  <a:cubicBezTo>
                    <a:pt x="1969" y="0"/>
                    <a:pt x="2535" y="566"/>
                    <a:pt x="2535" y="126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11482839" y="4731602"/>
              <a:ext cx="1441293" cy="144536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193 0 0"/>
                <a:gd name="G7" fmla="+- 769 0 0"/>
                <a:gd name="G8" fmla="+- 345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T0" fmla="*/ 552090 w 1534"/>
                <a:gd name="T1" fmla="*/ 277199 h 1537"/>
                <a:gd name="T2" fmla="*/ 552090 w 1534"/>
                <a:gd name="T3" fmla="*/ 277199 h 1537"/>
                <a:gd name="T4" fmla="*/ 276225 w 1534"/>
                <a:gd name="T5" fmla="*/ 553677 h 1537"/>
                <a:gd name="T6" fmla="*/ 0 w 1534"/>
                <a:gd name="T7" fmla="*/ 277199 h 1537"/>
                <a:gd name="T8" fmla="*/ 276225 w 1534"/>
                <a:gd name="T9" fmla="*/ 0 h 1537"/>
                <a:gd name="T10" fmla="*/ 552090 w 1534"/>
                <a:gd name="T11" fmla="*/ 277199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4" h="1537">
                  <a:moveTo>
                    <a:pt x="1533" y="769"/>
                  </a:moveTo>
                  <a:lnTo>
                    <a:pt x="1533" y="769"/>
                  </a:lnTo>
                  <a:cubicBezTo>
                    <a:pt x="1533" y="1193"/>
                    <a:pt x="1191" y="1536"/>
                    <a:pt x="767" y="1536"/>
                  </a:cubicBezTo>
                  <a:cubicBezTo>
                    <a:pt x="342" y="1536"/>
                    <a:pt x="0" y="1193"/>
                    <a:pt x="0" y="769"/>
                  </a:cubicBezTo>
                  <a:cubicBezTo>
                    <a:pt x="0" y="345"/>
                    <a:pt x="342" y="0"/>
                    <a:pt x="767" y="0"/>
                  </a:cubicBezTo>
                  <a:cubicBezTo>
                    <a:pt x="1191" y="0"/>
                    <a:pt x="1533" y="345"/>
                    <a:pt x="1533" y="76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11950843" y="5199582"/>
              <a:ext cx="501141" cy="50111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*/ 1 0 0"/>
                <a:gd name="T0" fmla="*/ 534 256 1"/>
                <a:gd name="T1" fmla="*/ 0 256 1"/>
                <a:gd name="G5" fmla="+- 0 T0 T1"/>
                <a:gd name="G6" fmla="cos G4 G5"/>
                <a:gd name="G7" fmla="+- 1 0 0"/>
                <a:gd name="G8" fmla="+- 415 0 0"/>
                <a:gd name="G9" fmla="+- 268 0 0"/>
                <a:gd name="G10" fmla="+- 121 0 0"/>
                <a:gd name="G11" fmla="+- 1 0 0"/>
                <a:gd name="G12" fmla="*/ 1 0 0"/>
                <a:gd name="G13" fmla="*/ 1 0 0"/>
                <a:gd name="G14" fmla="cos G12 G13"/>
                <a:gd name="G15" fmla="+- 1 0 0"/>
                <a:gd name="G16" fmla="+- 1 0 0"/>
                <a:gd name="G17" fmla="+- 1 0 0"/>
                <a:gd name="T2" fmla="*/ 191729 w 535"/>
                <a:gd name="T3" fmla="*/ 96224 h 535"/>
                <a:gd name="T4" fmla="*/ 191729 w 535"/>
                <a:gd name="T5" fmla="*/ 96224 h 535"/>
                <a:gd name="T6" fmla="*/ 95505 w 535"/>
                <a:gd name="T7" fmla="*/ 191729 h 535"/>
                <a:gd name="T8" fmla="*/ 0 w 535"/>
                <a:gd name="T9" fmla="*/ 96224 h 535"/>
                <a:gd name="T10" fmla="*/ 95505 w 535"/>
                <a:gd name="T11" fmla="*/ 0 h 535"/>
                <a:gd name="T12" fmla="*/ 191729 w 535"/>
                <a:gd name="T13" fmla="*/ 96224 h 535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35">
                  <a:moveTo>
                    <a:pt x="534" y="268"/>
                  </a:moveTo>
                  <a:lnTo>
                    <a:pt x="534" y="268"/>
                  </a:lnTo>
                  <a:cubicBezTo>
                    <a:pt x="534" y="415"/>
                    <a:pt x="412" y="534"/>
                    <a:pt x="266" y="534"/>
                  </a:cubicBezTo>
                  <a:cubicBezTo>
                    <a:pt x="119" y="534"/>
                    <a:pt x="0" y="415"/>
                    <a:pt x="0" y="268"/>
                  </a:cubicBezTo>
                  <a:cubicBezTo>
                    <a:pt x="0" y="121"/>
                    <a:pt x="119" y="0"/>
                    <a:pt x="266" y="0"/>
                  </a:cubicBezTo>
                  <a:cubicBezTo>
                    <a:pt x="412" y="0"/>
                    <a:pt x="534" y="121"/>
                    <a:pt x="534" y="26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63983" y="1464482"/>
            <a:ext cx="1739492" cy="844855"/>
            <a:chOff x="12124791" y="3770786"/>
            <a:chExt cx="3478984" cy="1689710"/>
          </a:xfrm>
        </p:grpSpPr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12124793" y="4118666"/>
              <a:ext cx="2841169" cy="13418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633 w 3023"/>
                <a:gd name="T1" fmla="*/ 407523 h 1430"/>
                <a:gd name="T2" fmla="*/ 1067050 w 3023"/>
                <a:gd name="T3" fmla="*/ 0 h 1430"/>
                <a:gd name="T4" fmla="*/ 1088665 w 3023"/>
                <a:gd name="T5" fmla="*/ 52154 h 1430"/>
                <a:gd name="T6" fmla="*/ 0 w 3023"/>
                <a:gd name="T7" fmla="*/ 513990 h 1430"/>
                <a:gd name="T8" fmla="*/ 106633 w 3023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3" h="1430">
                  <a:moveTo>
                    <a:pt x="296" y="1133"/>
                  </a:moveTo>
                  <a:lnTo>
                    <a:pt x="2962" y="0"/>
                  </a:lnTo>
                  <a:lnTo>
                    <a:pt x="3022" y="145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rgbClr val="515D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12124791" y="4255333"/>
              <a:ext cx="2899153" cy="1205163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4 0 0"/>
                <a:gd name="G4" fmla="+- 1 0 0"/>
                <a:gd name="T0" fmla="*/ 150879 w 3086"/>
                <a:gd name="T1" fmla="*/ 459087 h 1285"/>
                <a:gd name="T2" fmla="*/ 1110890 w 3086"/>
                <a:gd name="T3" fmla="*/ 51769 h 1285"/>
                <a:gd name="T4" fmla="*/ 1088204 w 3086"/>
                <a:gd name="T5" fmla="*/ 0 h 1285"/>
                <a:gd name="T6" fmla="*/ 0 w 3086"/>
                <a:gd name="T7" fmla="*/ 461603 h 1285"/>
                <a:gd name="T8" fmla="*/ 150879 w 3086"/>
                <a:gd name="T9" fmla="*/ 459087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6" h="1285">
                  <a:moveTo>
                    <a:pt x="419" y="1277"/>
                  </a:moveTo>
                  <a:lnTo>
                    <a:pt x="3085" y="144"/>
                  </a:lnTo>
                  <a:lnTo>
                    <a:pt x="3022" y="0"/>
                  </a:lnTo>
                  <a:lnTo>
                    <a:pt x="0" y="1284"/>
                  </a:lnTo>
                  <a:lnTo>
                    <a:pt x="419" y="1277"/>
                  </a:lnTo>
                </a:path>
              </a:pathLst>
            </a:custGeom>
            <a:solidFill>
              <a:srgbClr val="82828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12157926" y="4097957"/>
              <a:ext cx="2841169" cy="134182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429 0 0"/>
                <a:gd name="G4" fmla="+- 1 0 0"/>
                <a:gd name="T0" fmla="*/ 106527 w 3026"/>
                <a:gd name="T1" fmla="*/ 407523 h 1430"/>
                <a:gd name="T2" fmla="*/ 1066712 w 3026"/>
                <a:gd name="T3" fmla="*/ 0 h 1430"/>
                <a:gd name="T4" fmla="*/ 1088665 w 3026"/>
                <a:gd name="T5" fmla="*/ 51795 h 1430"/>
                <a:gd name="T6" fmla="*/ 0 w 3026"/>
                <a:gd name="T7" fmla="*/ 513990 h 1430"/>
                <a:gd name="T8" fmla="*/ 106527 w 3026"/>
                <a:gd name="T9" fmla="*/ 407523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6" h="1430">
                  <a:moveTo>
                    <a:pt x="296" y="1133"/>
                  </a:moveTo>
                  <a:lnTo>
                    <a:pt x="2964" y="0"/>
                  </a:lnTo>
                  <a:lnTo>
                    <a:pt x="3025" y="144"/>
                  </a:lnTo>
                  <a:lnTo>
                    <a:pt x="0" y="1429"/>
                  </a:lnTo>
                  <a:lnTo>
                    <a:pt x="296" y="113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12157924" y="4234626"/>
              <a:ext cx="2899153" cy="1209302"/>
            </a:xfrm>
            <a:custGeom>
              <a:avLst/>
              <a:gdLst>
                <a:gd name="G0" fmla="+- 1 0 0"/>
                <a:gd name="G1" fmla="*/ 1 0 0"/>
                <a:gd name="G2" fmla="+- 1 0 0"/>
                <a:gd name="G3" fmla="+- 1285 0 0"/>
                <a:gd name="G4" fmla="+- 1 0 0"/>
                <a:gd name="T0" fmla="*/ 151093 w 3089"/>
                <a:gd name="T1" fmla="*/ 460666 h 1286"/>
                <a:gd name="T2" fmla="*/ 1110890 w 3089"/>
                <a:gd name="T3" fmla="*/ 52267 h 1286"/>
                <a:gd name="T4" fmla="*/ 1088226 w 3089"/>
                <a:gd name="T5" fmla="*/ 0 h 1286"/>
                <a:gd name="T6" fmla="*/ 0 w 3089"/>
                <a:gd name="T7" fmla="*/ 463190 h 1286"/>
                <a:gd name="T8" fmla="*/ 151093 w 3089"/>
                <a:gd name="T9" fmla="*/ 460666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9" h="1286">
                  <a:moveTo>
                    <a:pt x="420" y="1278"/>
                  </a:moveTo>
                  <a:lnTo>
                    <a:pt x="3088" y="145"/>
                  </a:lnTo>
                  <a:lnTo>
                    <a:pt x="3025" y="0"/>
                  </a:lnTo>
                  <a:lnTo>
                    <a:pt x="0" y="1285"/>
                  </a:lnTo>
                  <a:lnTo>
                    <a:pt x="420" y="127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14560081" y="3770786"/>
              <a:ext cx="820046" cy="604652"/>
            </a:xfrm>
            <a:custGeom>
              <a:avLst/>
              <a:gdLst>
                <a:gd name="G0" fmla="+- 643 0 0"/>
                <a:gd name="G1" fmla="+- 643 0 0"/>
                <a:gd name="G2" fmla="+- 643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643 0 0"/>
                <a:gd name="T0" fmla="*/ 0 w 875"/>
                <a:gd name="T1" fmla="*/ 231415 h 644"/>
                <a:gd name="T2" fmla="*/ 0 w 875"/>
                <a:gd name="T3" fmla="*/ 231415 h 644"/>
                <a:gd name="T4" fmla="*/ 116390 w 875"/>
                <a:gd name="T5" fmla="*/ 84936 h 644"/>
                <a:gd name="T6" fmla="*/ 313966 w 875"/>
                <a:gd name="T7" fmla="*/ 0 h 644"/>
                <a:gd name="T8" fmla="*/ 221644 w 875"/>
                <a:gd name="T9" fmla="*/ 137841 h 644"/>
                <a:gd name="T10" fmla="*/ 0 w 875"/>
                <a:gd name="T11" fmla="*/ 23141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644">
                  <a:moveTo>
                    <a:pt x="0" y="643"/>
                  </a:moveTo>
                  <a:lnTo>
                    <a:pt x="0" y="643"/>
                  </a:lnTo>
                  <a:cubicBezTo>
                    <a:pt x="0" y="643"/>
                    <a:pt x="58" y="347"/>
                    <a:pt x="324" y="236"/>
                  </a:cubicBezTo>
                  <a:cubicBezTo>
                    <a:pt x="589" y="122"/>
                    <a:pt x="874" y="0"/>
                    <a:pt x="874" y="0"/>
                  </a:cubicBezTo>
                  <a:cubicBezTo>
                    <a:pt x="617" y="383"/>
                    <a:pt x="617" y="383"/>
                    <a:pt x="617" y="383"/>
                  </a:cubicBezTo>
                  <a:lnTo>
                    <a:pt x="0" y="643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14597357" y="4218063"/>
              <a:ext cx="1006418" cy="401719"/>
            </a:xfrm>
            <a:custGeom>
              <a:avLst/>
              <a:gdLst>
                <a:gd name="G0" fmla="+- 263 0 0"/>
                <a:gd name="G1" fmla="+- 263 0 0"/>
                <a:gd name="G2" fmla="+- 263 0 0"/>
                <a:gd name="G3" fmla="+- 1 0 0"/>
                <a:gd name="G4" fmla="*/ 1 35987 45568"/>
                <a:gd name="G5" fmla="*/ 1 35987 55552"/>
                <a:gd name="G6" fmla="*/ G5 1 180"/>
                <a:gd name="G7" fmla="*/ G4 1 G6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263 0 0"/>
                <a:gd name="T0" fmla="*/ 0 w 1071"/>
                <a:gd name="T1" fmla="*/ 94844 h 427"/>
                <a:gd name="T2" fmla="*/ 0 w 1071"/>
                <a:gd name="T3" fmla="*/ 94844 h 427"/>
                <a:gd name="T4" fmla="*/ 187298 w 1071"/>
                <a:gd name="T5" fmla="*/ 113236 h 427"/>
                <a:gd name="T6" fmla="*/ 385402 w 1071"/>
                <a:gd name="T7" fmla="*/ 28489 h 427"/>
                <a:gd name="T8" fmla="*/ 223317 w 1071"/>
                <a:gd name="T9" fmla="*/ 0 h 427"/>
                <a:gd name="T10" fmla="*/ 0 w 1071"/>
                <a:gd name="T11" fmla="*/ 9484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1" h="427">
                  <a:moveTo>
                    <a:pt x="0" y="263"/>
                  </a:moveTo>
                  <a:lnTo>
                    <a:pt x="0" y="263"/>
                  </a:lnTo>
                  <a:cubicBezTo>
                    <a:pt x="0" y="263"/>
                    <a:pt x="254" y="426"/>
                    <a:pt x="520" y="314"/>
                  </a:cubicBezTo>
                  <a:cubicBezTo>
                    <a:pt x="786" y="200"/>
                    <a:pt x="1070" y="79"/>
                    <a:pt x="1070" y="79"/>
                  </a:cubicBezTo>
                  <a:cubicBezTo>
                    <a:pt x="620" y="0"/>
                    <a:pt x="620" y="0"/>
                    <a:pt x="620" y="0"/>
                  </a:cubicBezTo>
                  <a:lnTo>
                    <a:pt x="0" y="26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79" tIns="60939" rIns="121879" bIns="60939" anchor="ctr"/>
            <a:lstStyle/>
            <a:p>
              <a:pPr>
                <a:lnSpc>
                  <a:spcPts val="1500"/>
                </a:lnSpc>
              </a:pPr>
              <a:endParaRPr lang="en-US" sz="1200" dirty="0">
                <a:solidFill>
                  <a:srgbClr val="7E7E7E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1"/>
          <p:cNvSpPr/>
          <p:nvPr/>
        </p:nvSpPr>
        <p:spPr>
          <a:xfrm>
            <a:off x="915497" y="4843821"/>
            <a:ext cx="3114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Phù hợp với nội dung của kiểu văn bản.</a:t>
            </a:r>
            <a:endParaRPr lang="en-US" sz="2400" b="1"/>
          </a:p>
        </p:txBody>
      </p:sp>
      <p:sp>
        <p:nvSpPr>
          <p:cNvPr id="28" name="矩形 51"/>
          <p:cNvSpPr/>
          <p:nvPr/>
        </p:nvSpPr>
        <p:spPr>
          <a:xfrm>
            <a:off x="4463583" y="4836917"/>
            <a:ext cx="412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Kết hợp hài hòa, hợp lí giữa các từ khóa với hình vẽ, mũi tên, các kí hiệu…</a:t>
            </a:r>
            <a:endParaRPr lang="en-US" sz="2400" b="1"/>
          </a:p>
        </p:txBody>
      </p:sp>
      <p:sp>
        <p:nvSpPr>
          <p:cNvPr id="29" name="矩形 52"/>
          <p:cNvSpPr/>
          <p:nvPr/>
        </p:nvSpPr>
        <p:spPr>
          <a:xfrm>
            <a:off x="8895978" y="4925331"/>
            <a:ext cx="2918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Trình bày sáng rõ có tính thẩm mĩ.</a:t>
            </a:r>
            <a:endParaRPr lang="zh-CN" altLang="en-US" sz="2400" b="1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1" name="文本框 4"/>
          <p:cNvSpPr txBox="1"/>
          <p:nvPr/>
        </p:nvSpPr>
        <p:spPr>
          <a:xfrm>
            <a:off x="918822" y="392784"/>
            <a:ext cx="9095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Sơ </a:t>
            </a:r>
            <a:r>
              <a:rPr lang="en-US" sz="3200" b="1">
                <a:solidFill>
                  <a:srgbClr val="C00000"/>
                </a:solidFill>
              </a:rPr>
              <a:t>đồ trên đã đáp ứng được các yêu cầu về hình thức </a:t>
            </a:r>
            <a:r>
              <a:rPr lang="en-US" sz="3200" b="1">
                <a:solidFill>
                  <a:srgbClr val="C00000"/>
                </a:solidFill>
              </a:rPr>
              <a:t>sau</a:t>
            </a:r>
            <a:r>
              <a:rPr lang="en-US" sz="3200" b="1" smtClean="0">
                <a:solidFill>
                  <a:srgbClr val="C00000"/>
                </a:solidFill>
              </a:rPr>
              <a:t>: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4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27" grpId="0"/>
      <p:bldP spid="2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03761" y="3022302"/>
            <a:ext cx="6152204" cy="1576994"/>
          </a:xfrm>
        </p:spPr>
        <p:txBody>
          <a:bodyPr/>
          <a:lstStyle/>
          <a:p>
            <a:r>
              <a:rPr lang="vi-VN"/>
              <a:t>3. Viết theo quy trình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/>
              <a:t>Yêu cầu HS </a:t>
            </a:r>
            <a:r>
              <a:rPr lang="en-US"/>
              <a:t>thảo luận cặp đôi chọn văn bản cần tóm tắt và hoàn thành PBT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57" y="0"/>
            <a:ext cx="1186921" cy="1275059"/>
          </a:xfrm>
          <a:prstGeom prst="rect">
            <a:avLst/>
          </a:prstGeom>
        </p:spPr>
      </p:pic>
      <p:sp>
        <p:nvSpPr>
          <p:cNvPr id="7" name="文本框 8"/>
          <p:cNvSpPr txBox="1"/>
          <p:nvPr/>
        </p:nvSpPr>
        <p:spPr>
          <a:xfrm>
            <a:off x="440381" y="360016"/>
            <a:ext cx="979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C00000"/>
                </a:solidFill>
              </a:rPr>
              <a:t>HS </a:t>
            </a:r>
            <a:r>
              <a:rPr lang="en-US" sz="3600" b="1" smtClean="0">
                <a:solidFill>
                  <a:srgbClr val="C00000"/>
                </a:solidFill>
              </a:rPr>
              <a:t>chọn </a:t>
            </a:r>
            <a:r>
              <a:rPr lang="en-US" sz="3600" b="1">
                <a:solidFill>
                  <a:srgbClr val="C00000"/>
                </a:solidFill>
              </a:rPr>
              <a:t>văn bản cần tóm tắt và hoàn thành PBT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88024"/>
              </p:ext>
            </p:extLst>
          </p:nvPr>
        </p:nvGraphicFramePr>
        <p:xfrm>
          <a:off x="497051" y="1275058"/>
          <a:ext cx="10740572" cy="516959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370286">
                  <a:extLst>
                    <a:ext uri="{9D8B030D-6E8A-4147-A177-3AD203B41FA5}">
                      <a16:colId xmlns:a16="http://schemas.microsoft.com/office/drawing/2014/main" val="3768926821"/>
                    </a:ext>
                  </a:extLst>
                </a:gridCol>
                <a:gridCol w="5370286">
                  <a:extLst>
                    <a:ext uri="{9D8B030D-6E8A-4147-A177-3AD203B41FA5}">
                      <a16:colId xmlns:a16="http://schemas.microsoft.com/office/drawing/2014/main" val="16563810"/>
                    </a:ext>
                  </a:extLst>
                </a:gridCol>
              </a:tblGrid>
              <a:tr h="98528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2060"/>
                          </a:solidFill>
                          <a:effectLst/>
                        </a:rPr>
                        <a:t>Trước </a:t>
                      </a: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khi vẽ sơ đồ tóm tắt cần xác </a:t>
                      </a:r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</a:rPr>
                        <a:t>định</a:t>
                      </a:r>
                      <a:r>
                        <a:rPr lang="en-US" sz="2800" smtClean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607007"/>
                  </a:ext>
                </a:extLst>
              </a:tr>
              <a:tr h="924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 smtClean="0">
                          <a:effectLst/>
                        </a:rPr>
                        <a:t>. Xác </a:t>
                      </a:r>
                      <a:r>
                        <a:rPr lang="en-US" sz="2400">
                          <a:effectLst/>
                        </a:rPr>
                        <a:t>định văn bản gồm mấy phần, mối quan hệ giữa các phần?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5776824"/>
                  </a:ext>
                </a:extLst>
              </a:tr>
              <a:tr h="1393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</a:rPr>
                        <a:t>. Tìm từ khóa, ý chính của từng phần?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388130"/>
                  </a:ext>
                </a:extLst>
              </a:tr>
              <a:tr h="1866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 Xác định nội dung chính của văn bản?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Hình dung cách vẽ sơ đồ (bằng hình vẽ, mũi tên, các kí hiệu…)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964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32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9276" y="-43798"/>
            <a:ext cx="12321276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/>
              <a:t>Yêu cầu HS </a:t>
            </a:r>
            <a:r>
              <a:rPr lang="en-US"/>
              <a:t>thảo luận cặp đôi chọn văn bản cần tóm tắt và hoàn thành PBT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241" y="0"/>
            <a:ext cx="1601337" cy="1720248"/>
          </a:xfrm>
          <a:prstGeom prst="rect">
            <a:avLst/>
          </a:prstGeom>
        </p:spPr>
      </p:pic>
      <p:sp>
        <p:nvSpPr>
          <p:cNvPr id="7" name="文本框 8"/>
          <p:cNvSpPr txBox="1"/>
          <p:nvPr/>
        </p:nvSpPr>
        <p:spPr>
          <a:xfrm>
            <a:off x="582276" y="385156"/>
            <a:ext cx="856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</a:t>
            </a:r>
            <a:r>
              <a:rPr lang="en-US" sz="3600" b="1" smtClean="0">
                <a:solidFill>
                  <a:srgbClr val="C00000"/>
                </a:solidFill>
              </a:rPr>
              <a:t>iến </a:t>
            </a:r>
            <a:r>
              <a:rPr lang="en-US" sz="3600" b="1">
                <a:solidFill>
                  <a:srgbClr val="C00000"/>
                </a:solidFill>
              </a:rPr>
              <a:t>hành vẽ sơ đồ tóm tắt.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10185" y="2137927"/>
            <a:ext cx="9561823" cy="4140044"/>
            <a:chOff x="0" y="0"/>
            <a:chExt cx="10253" cy="5761"/>
          </a:xfrm>
        </p:grpSpPr>
        <p:sp>
          <p:nvSpPr>
            <p:cNvPr id="10" name="Rectangles 23"/>
            <p:cNvSpPr>
              <a:spLocks noChangeArrowheads="1"/>
            </p:cNvSpPr>
            <p:nvPr/>
          </p:nvSpPr>
          <p:spPr bwMode="auto">
            <a:xfrm>
              <a:off x="0" y="0"/>
              <a:ext cx="10253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 văn bản: ………………………………………………………</a:t>
              </a:r>
            </a:p>
          </p:txBody>
        </p:sp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>
              <a:off x="227" y="960"/>
              <a:ext cx="9893" cy="10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 dung chính của VB (tóm tắt khái quát):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377" y="2361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392" y="3293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000" b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392" y="4225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000" b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>
              <a:off x="325" y="5202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</a:p>
          </p:txBody>
        </p:sp>
        <p:cxnSp>
          <p:nvCxnSpPr>
            <p:cNvPr id="16" name="AutoShape 29"/>
            <p:cNvCxnSpPr>
              <a:cxnSpLocks noChangeShapeType="1"/>
            </p:cNvCxnSpPr>
            <p:nvPr/>
          </p:nvCxnSpPr>
          <p:spPr bwMode="auto">
            <a:xfrm>
              <a:off x="4880" y="1988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30"/>
            <p:cNvCxnSpPr>
              <a:cxnSpLocks noChangeShapeType="1"/>
            </p:cNvCxnSpPr>
            <p:nvPr/>
          </p:nvCxnSpPr>
          <p:spPr bwMode="auto">
            <a:xfrm>
              <a:off x="4879" y="2920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31"/>
            <p:cNvCxnSpPr>
              <a:cxnSpLocks noChangeShapeType="1"/>
            </p:cNvCxnSpPr>
            <p:nvPr/>
          </p:nvCxnSpPr>
          <p:spPr bwMode="auto">
            <a:xfrm>
              <a:off x="4881" y="3852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32"/>
            <p:cNvCxnSpPr>
              <a:cxnSpLocks noChangeShapeType="1"/>
            </p:cNvCxnSpPr>
            <p:nvPr/>
          </p:nvCxnSpPr>
          <p:spPr bwMode="auto">
            <a:xfrm>
              <a:off x="4882" y="4784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2296594" y="1061161"/>
            <a:ext cx="7127374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 SƠ ĐỒ T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TẮT VĂN BẢN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8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03761" y="3022302"/>
            <a:ext cx="6152204" cy="1576994"/>
          </a:xfrm>
        </p:spPr>
        <p:txBody>
          <a:bodyPr/>
          <a:lstStyle/>
          <a:p>
            <a:r>
              <a:rPr lang="vi-VN" smtClean="0">
                <a:latin typeface="+mn-lt"/>
              </a:rPr>
              <a:t>Luyện t</a:t>
            </a:r>
            <a:r>
              <a:rPr lang="en-US" smtClean="0">
                <a:latin typeface="+mn-lt"/>
              </a:rPr>
              <a:t>ập 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798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PHẦN VIẾT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241" y="0"/>
            <a:ext cx="1601337" cy="17202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17241" y="125147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rgbClr val="002060"/>
                </a:solidFill>
              </a:rPr>
              <a:t>Bài tập về nhà</a:t>
            </a:r>
            <a:endParaRPr lang="zh-CN" altLang="en-US" sz="4800" b="1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1339" y="2474138"/>
            <a:ext cx="55514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spc="-20">
                <a:latin typeface="Times New Roman" panose="02020603050405020304" pitchFamily="18" charset="0"/>
                <a:ea typeface="Liberation Serif"/>
              </a:rPr>
              <a:t>HS về</a:t>
            </a:r>
            <a:r>
              <a:rPr lang="en-US" sz="3600" spc="-20">
                <a:latin typeface="Times New Roman" panose="02020603050405020304" pitchFamily="18" charset="0"/>
                <a:ea typeface="Liberation Serif"/>
              </a:rPr>
              <a:t> nhà tóm tắt nội dung chính của văn bản đã tóm tắt </a:t>
            </a:r>
            <a:r>
              <a:rPr lang="vi-VN" sz="3600" spc="-20">
                <a:latin typeface="Times New Roman" panose="02020603050405020304" pitchFamily="18" charset="0"/>
                <a:ea typeface="Liberation Serif"/>
              </a:rPr>
              <a:t>ở trên lớp sau khi đã xác định hướng điều chỉnh dựa vào góp ý của GV và các bạn</a:t>
            </a:r>
            <a:r>
              <a:rPr lang="en-US" sz="3600" spc="-20">
                <a:latin typeface="Times New Roman" panose="02020603050405020304" pitchFamily="18" charset="0"/>
                <a:ea typeface="Liberation Serif"/>
              </a:rPr>
              <a:t>.</a:t>
            </a:r>
            <a:endParaRPr lang="en-US" sz="3600"/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2775295" y="1620168"/>
            <a:ext cx="925643" cy="724835"/>
          </a:xfrm>
          <a:custGeom>
            <a:avLst/>
            <a:gdLst>
              <a:gd name="T0" fmla="*/ 61 w 518"/>
              <a:gd name="T1" fmla="*/ 371 h 406"/>
              <a:gd name="T2" fmla="*/ 344 w 518"/>
              <a:gd name="T3" fmla="*/ 262 h 406"/>
              <a:gd name="T4" fmla="*/ 518 w 518"/>
              <a:gd name="T5" fmla="*/ 7 h 406"/>
              <a:gd name="T6" fmla="*/ 52 w 518"/>
              <a:gd name="T7" fmla="*/ 170 h 406"/>
              <a:gd name="T8" fmla="*/ 40 w 518"/>
              <a:gd name="T9" fmla="*/ 354 h 406"/>
              <a:gd name="T10" fmla="*/ 410 w 518"/>
              <a:gd name="T11" fmla="*/ 52 h 406"/>
              <a:gd name="T12" fmla="*/ 61 w 518"/>
              <a:gd name="T13" fmla="*/ 37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406">
                <a:moveTo>
                  <a:pt x="61" y="371"/>
                </a:moveTo>
                <a:cubicBezTo>
                  <a:pt x="183" y="406"/>
                  <a:pt x="299" y="379"/>
                  <a:pt x="344" y="262"/>
                </a:cubicBezTo>
                <a:cubicBezTo>
                  <a:pt x="392" y="143"/>
                  <a:pt x="434" y="58"/>
                  <a:pt x="518" y="7"/>
                </a:cubicBezTo>
                <a:cubicBezTo>
                  <a:pt x="331" y="0"/>
                  <a:pt x="159" y="28"/>
                  <a:pt x="52" y="170"/>
                </a:cubicBezTo>
                <a:cubicBezTo>
                  <a:pt x="0" y="241"/>
                  <a:pt x="6" y="303"/>
                  <a:pt x="40" y="354"/>
                </a:cubicBezTo>
                <a:cubicBezTo>
                  <a:pt x="128" y="217"/>
                  <a:pt x="262" y="119"/>
                  <a:pt x="410" y="52"/>
                </a:cubicBezTo>
                <a:cubicBezTo>
                  <a:pt x="240" y="142"/>
                  <a:pt x="138" y="244"/>
                  <a:pt x="61" y="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1668054" y="1815927"/>
            <a:ext cx="786355" cy="580220"/>
          </a:xfrm>
          <a:custGeom>
            <a:avLst/>
            <a:gdLst>
              <a:gd name="T0" fmla="*/ 404 w 441"/>
              <a:gd name="T1" fmla="*/ 263 h 325"/>
              <a:gd name="T2" fmla="*/ 164 w 441"/>
              <a:gd name="T3" fmla="*/ 220 h 325"/>
              <a:gd name="T4" fmla="*/ 0 w 441"/>
              <a:gd name="T5" fmla="*/ 29 h 325"/>
              <a:gd name="T6" fmla="*/ 338 w 441"/>
              <a:gd name="T7" fmla="*/ 79 h 325"/>
              <a:gd name="T8" fmla="*/ 415 w 441"/>
              <a:gd name="T9" fmla="*/ 244 h 325"/>
              <a:gd name="T10" fmla="*/ 109 w 441"/>
              <a:gd name="T11" fmla="*/ 53 h 325"/>
              <a:gd name="T12" fmla="*/ 404 w 441"/>
              <a:gd name="T13" fmla="*/ 263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" h="325">
                <a:moveTo>
                  <a:pt x="404" y="263"/>
                </a:moveTo>
                <a:cubicBezTo>
                  <a:pt x="322" y="325"/>
                  <a:pt x="221" y="320"/>
                  <a:pt x="164" y="220"/>
                </a:cubicBezTo>
                <a:cubicBezTo>
                  <a:pt x="123" y="144"/>
                  <a:pt x="82" y="76"/>
                  <a:pt x="0" y="29"/>
                </a:cubicBezTo>
                <a:cubicBezTo>
                  <a:pt x="126" y="0"/>
                  <a:pt x="241" y="8"/>
                  <a:pt x="338" y="79"/>
                </a:cubicBezTo>
                <a:cubicBezTo>
                  <a:pt x="338" y="79"/>
                  <a:pt x="441" y="140"/>
                  <a:pt x="415" y="244"/>
                </a:cubicBezTo>
                <a:cubicBezTo>
                  <a:pt x="334" y="154"/>
                  <a:pt x="226" y="93"/>
                  <a:pt x="109" y="53"/>
                </a:cubicBezTo>
                <a:cubicBezTo>
                  <a:pt x="244" y="109"/>
                  <a:pt x="334" y="176"/>
                  <a:pt x="404" y="2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1391244" y="2154535"/>
            <a:ext cx="2796319" cy="3775837"/>
          </a:xfrm>
          <a:custGeom>
            <a:avLst/>
            <a:gdLst>
              <a:gd name="T0" fmla="*/ 1317 w 1567"/>
              <a:gd name="T1" fmla="*/ 1087 h 2116"/>
              <a:gd name="T2" fmla="*/ 1512 w 1567"/>
              <a:gd name="T3" fmla="*/ 862 h 2116"/>
              <a:gd name="T4" fmla="*/ 1211 w 1567"/>
              <a:gd name="T5" fmla="*/ 1050 h 2116"/>
              <a:gd name="T6" fmla="*/ 1029 w 1567"/>
              <a:gd name="T7" fmla="*/ 1123 h 2116"/>
              <a:gd name="T8" fmla="*/ 1064 w 1567"/>
              <a:gd name="T9" fmla="*/ 1044 h 2116"/>
              <a:gd name="T10" fmla="*/ 1111 w 1567"/>
              <a:gd name="T11" fmla="*/ 909 h 2116"/>
              <a:gd name="T12" fmla="*/ 1567 w 1567"/>
              <a:gd name="T13" fmla="*/ 524 h 2116"/>
              <a:gd name="T14" fmla="*/ 1131 w 1567"/>
              <a:gd name="T15" fmla="*/ 761 h 2116"/>
              <a:gd name="T16" fmla="*/ 1114 w 1567"/>
              <a:gd name="T17" fmla="*/ 579 h 2116"/>
              <a:gd name="T18" fmla="*/ 1284 w 1567"/>
              <a:gd name="T19" fmla="*/ 266 h 2116"/>
              <a:gd name="T20" fmla="*/ 1087 w 1567"/>
              <a:gd name="T21" fmla="*/ 490 h 2116"/>
              <a:gd name="T22" fmla="*/ 987 w 1567"/>
              <a:gd name="T23" fmla="*/ 310 h 2116"/>
              <a:gd name="T24" fmla="*/ 1017 w 1567"/>
              <a:gd name="T25" fmla="*/ 937 h 2116"/>
              <a:gd name="T26" fmla="*/ 795 w 1567"/>
              <a:gd name="T27" fmla="*/ 509 h 2116"/>
              <a:gd name="T28" fmla="*/ 899 w 1567"/>
              <a:gd name="T29" fmla="*/ 1168 h 2116"/>
              <a:gd name="T30" fmla="*/ 820 w 1567"/>
              <a:gd name="T31" fmla="*/ 1358 h 2116"/>
              <a:gd name="T32" fmla="*/ 644 w 1567"/>
              <a:gd name="T33" fmla="*/ 942 h 2116"/>
              <a:gd name="T34" fmla="*/ 873 w 1567"/>
              <a:gd name="T35" fmla="*/ 0 h 2116"/>
              <a:gd name="T36" fmla="*/ 680 w 1567"/>
              <a:gd name="T37" fmla="*/ 282 h 2116"/>
              <a:gd name="T38" fmla="*/ 520 w 1567"/>
              <a:gd name="T39" fmla="*/ 22 h 2116"/>
              <a:gd name="T40" fmla="*/ 629 w 1567"/>
              <a:gd name="T41" fmla="*/ 396 h 2116"/>
              <a:gd name="T42" fmla="*/ 549 w 1567"/>
              <a:gd name="T43" fmla="*/ 886 h 2116"/>
              <a:gd name="T44" fmla="*/ 589 w 1567"/>
              <a:gd name="T45" fmla="*/ 1130 h 2116"/>
              <a:gd name="T46" fmla="*/ 407 w 1567"/>
              <a:gd name="T47" fmla="*/ 295 h 2116"/>
              <a:gd name="T48" fmla="*/ 382 w 1567"/>
              <a:gd name="T49" fmla="*/ 671 h 2116"/>
              <a:gd name="T50" fmla="*/ 0 w 1567"/>
              <a:gd name="T51" fmla="*/ 548 h 2116"/>
              <a:gd name="T52" fmla="*/ 389 w 1567"/>
              <a:gd name="T53" fmla="*/ 754 h 2116"/>
              <a:gd name="T54" fmla="*/ 479 w 1567"/>
              <a:gd name="T55" fmla="*/ 1122 h 2116"/>
              <a:gd name="T56" fmla="*/ 290 w 1567"/>
              <a:gd name="T57" fmla="*/ 1097 h 2116"/>
              <a:gd name="T58" fmla="*/ 72 w 1567"/>
              <a:gd name="T59" fmla="*/ 825 h 2116"/>
              <a:gd name="T60" fmla="*/ 226 w 1567"/>
              <a:gd name="T61" fmla="*/ 1109 h 2116"/>
              <a:gd name="T62" fmla="*/ 18 w 1567"/>
              <a:gd name="T63" fmla="*/ 1208 h 2116"/>
              <a:gd name="T64" fmla="*/ 538 w 1567"/>
              <a:gd name="T65" fmla="*/ 1241 h 2116"/>
              <a:gd name="T66" fmla="*/ 608 w 1567"/>
              <a:gd name="T67" fmla="*/ 1347 h 2116"/>
              <a:gd name="T68" fmla="*/ 890 w 1567"/>
              <a:gd name="T69" fmla="*/ 2115 h 2116"/>
              <a:gd name="T70" fmla="*/ 1166 w 1567"/>
              <a:gd name="T71" fmla="*/ 2116 h 2116"/>
              <a:gd name="T72" fmla="*/ 983 w 1567"/>
              <a:gd name="T73" fmla="*/ 1539 h 2116"/>
              <a:gd name="T74" fmla="*/ 961 w 1567"/>
              <a:gd name="T75" fmla="*/ 1354 h 2116"/>
              <a:gd name="T76" fmla="*/ 1231 w 1567"/>
              <a:gd name="T77" fmla="*/ 1112 h 2116"/>
              <a:gd name="T78" fmla="*/ 1233 w 1567"/>
              <a:gd name="T79" fmla="*/ 1112 h 2116"/>
              <a:gd name="T80" fmla="*/ 1534 w 1567"/>
              <a:gd name="T81" fmla="*/ 1290 h 2116"/>
              <a:gd name="T82" fmla="*/ 1317 w 1567"/>
              <a:gd name="T83" fmla="*/ 1087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7" h="2116">
                <a:moveTo>
                  <a:pt x="1317" y="1087"/>
                </a:moveTo>
                <a:cubicBezTo>
                  <a:pt x="1416" y="1050"/>
                  <a:pt x="1504" y="971"/>
                  <a:pt x="1512" y="862"/>
                </a:cubicBezTo>
                <a:cubicBezTo>
                  <a:pt x="1478" y="1038"/>
                  <a:pt x="1315" y="1034"/>
                  <a:pt x="1211" y="1050"/>
                </a:cubicBezTo>
                <a:cubicBezTo>
                  <a:pt x="1127" y="1062"/>
                  <a:pt x="1077" y="1082"/>
                  <a:pt x="1029" y="1123"/>
                </a:cubicBezTo>
                <a:cubicBezTo>
                  <a:pt x="1039" y="1099"/>
                  <a:pt x="1051" y="1072"/>
                  <a:pt x="1064" y="1044"/>
                </a:cubicBezTo>
                <a:cubicBezTo>
                  <a:pt x="1084" y="1001"/>
                  <a:pt x="1100" y="955"/>
                  <a:pt x="1111" y="909"/>
                </a:cubicBezTo>
                <a:cubicBezTo>
                  <a:pt x="1186" y="731"/>
                  <a:pt x="1324" y="527"/>
                  <a:pt x="1567" y="524"/>
                </a:cubicBezTo>
                <a:cubicBezTo>
                  <a:pt x="1423" y="513"/>
                  <a:pt x="1253" y="617"/>
                  <a:pt x="1131" y="761"/>
                </a:cubicBezTo>
                <a:cubicBezTo>
                  <a:pt x="1133" y="701"/>
                  <a:pt x="1128" y="640"/>
                  <a:pt x="1114" y="579"/>
                </a:cubicBezTo>
                <a:cubicBezTo>
                  <a:pt x="1110" y="465"/>
                  <a:pt x="1145" y="339"/>
                  <a:pt x="1284" y="266"/>
                </a:cubicBezTo>
                <a:cubicBezTo>
                  <a:pt x="1198" y="305"/>
                  <a:pt x="1120" y="381"/>
                  <a:pt x="1087" y="490"/>
                </a:cubicBezTo>
                <a:cubicBezTo>
                  <a:pt x="1063" y="428"/>
                  <a:pt x="1030" y="368"/>
                  <a:pt x="987" y="310"/>
                </a:cubicBezTo>
                <a:cubicBezTo>
                  <a:pt x="1142" y="559"/>
                  <a:pt x="1095" y="764"/>
                  <a:pt x="1017" y="937"/>
                </a:cubicBezTo>
                <a:cubicBezTo>
                  <a:pt x="1010" y="754"/>
                  <a:pt x="917" y="601"/>
                  <a:pt x="795" y="509"/>
                </a:cubicBezTo>
                <a:cubicBezTo>
                  <a:pt x="986" y="704"/>
                  <a:pt x="971" y="980"/>
                  <a:pt x="899" y="1168"/>
                </a:cubicBezTo>
                <a:cubicBezTo>
                  <a:pt x="858" y="1245"/>
                  <a:pt x="831" y="1297"/>
                  <a:pt x="820" y="1358"/>
                </a:cubicBezTo>
                <a:cubicBezTo>
                  <a:pt x="739" y="1210"/>
                  <a:pt x="668" y="1046"/>
                  <a:pt x="644" y="942"/>
                </a:cubicBezTo>
                <a:cubicBezTo>
                  <a:pt x="590" y="708"/>
                  <a:pt x="609" y="334"/>
                  <a:pt x="873" y="0"/>
                </a:cubicBezTo>
                <a:cubicBezTo>
                  <a:pt x="805" y="76"/>
                  <a:pt x="736" y="174"/>
                  <a:pt x="680" y="282"/>
                </a:cubicBezTo>
                <a:cubicBezTo>
                  <a:pt x="666" y="167"/>
                  <a:pt x="601" y="75"/>
                  <a:pt x="520" y="22"/>
                </a:cubicBezTo>
                <a:cubicBezTo>
                  <a:pt x="659" y="127"/>
                  <a:pt x="661" y="276"/>
                  <a:pt x="629" y="396"/>
                </a:cubicBezTo>
                <a:cubicBezTo>
                  <a:pt x="567" y="550"/>
                  <a:pt x="531" y="720"/>
                  <a:pt x="549" y="886"/>
                </a:cubicBezTo>
                <a:cubicBezTo>
                  <a:pt x="553" y="926"/>
                  <a:pt x="566" y="1049"/>
                  <a:pt x="589" y="1130"/>
                </a:cubicBezTo>
                <a:cubicBezTo>
                  <a:pt x="449" y="940"/>
                  <a:pt x="359" y="660"/>
                  <a:pt x="407" y="295"/>
                </a:cubicBezTo>
                <a:cubicBezTo>
                  <a:pt x="383" y="407"/>
                  <a:pt x="375" y="535"/>
                  <a:pt x="382" y="671"/>
                </a:cubicBezTo>
                <a:cubicBezTo>
                  <a:pt x="273" y="554"/>
                  <a:pt x="124" y="521"/>
                  <a:pt x="0" y="548"/>
                </a:cubicBezTo>
                <a:cubicBezTo>
                  <a:pt x="204" y="520"/>
                  <a:pt x="330" y="635"/>
                  <a:pt x="389" y="754"/>
                </a:cubicBezTo>
                <a:cubicBezTo>
                  <a:pt x="405" y="880"/>
                  <a:pt x="431" y="1004"/>
                  <a:pt x="479" y="1122"/>
                </a:cubicBezTo>
                <a:cubicBezTo>
                  <a:pt x="416" y="1100"/>
                  <a:pt x="352" y="1093"/>
                  <a:pt x="290" y="1097"/>
                </a:cubicBezTo>
                <a:cubicBezTo>
                  <a:pt x="187" y="1057"/>
                  <a:pt x="87" y="977"/>
                  <a:pt x="72" y="825"/>
                </a:cubicBezTo>
                <a:cubicBezTo>
                  <a:pt x="75" y="926"/>
                  <a:pt x="126" y="1037"/>
                  <a:pt x="226" y="1109"/>
                </a:cubicBezTo>
                <a:cubicBezTo>
                  <a:pt x="150" y="1126"/>
                  <a:pt x="78" y="1159"/>
                  <a:pt x="18" y="1208"/>
                </a:cubicBezTo>
                <a:cubicBezTo>
                  <a:pt x="255" y="1128"/>
                  <a:pt x="417" y="1158"/>
                  <a:pt x="538" y="1241"/>
                </a:cubicBezTo>
                <a:cubicBezTo>
                  <a:pt x="559" y="1276"/>
                  <a:pt x="582" y="1314"/>
                  <a:pt x="608" y="1347"/>
                </a:cubicBezTo>
                <a:cubicBezTo>
                  <a:pt x="818" y="1627"/>
                  <a:pt x="936" y="1846"/>
                  <a:pt x="890" y="2115"/>
                </a:cubicBezTo>
                <a:cubicBezTo>
                  <a:pt x="1166" y="2116"/>
                  <a:pt x="1166" y="2116"/>
                  <a:pt x="1166" y="2116"/>
                </a:cubicBezTo>
                <a:cubicBezTo>
                  <a:pt x="1176" y="1919"/>
                  <a:pt x="1116" y="1721"/>
                  <a:pt x="983" y="1539"/>
                </a:cubicBezTo>
                <a:cubicBezTo>
                  <a:pt x="963" y="1471"/>
                  <a:pt x="955" y="1413"/>
                  <a:pt x="961" y="1354"/>
                </a:cubicBezTo>
                <a:cubicBezTo>
                  <a:pt x="1010" y="1233"/>
                  <a:pt x="1076" y="1141"/>
                  <a:pt x="1231" y="1112"/>
                </a:cubicBezTo>
                <a:cubicBezTo>
                  <a:pt x="1233" y="1112"/>
                  <a:pt x="1233" y="1112"/>
                  <a:pt x="1233" y="1112"/>
                </a:cubicBezTo>
                <a:cubicBezTo>
                  <a:pt x="1343" y="1115"/>
                  <a:pt x="1465" y="1152"/>
                  <a:pt x="1534" y="1290"/>
                </a:cubicBezTo>
                <a:cubicBezTo>
                  <a:pt x="1499" y="1204"/>
                  <a:pt x="1423" y="1125"/>
                  <a:pt x="1317" y="1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2" name="Freeform 25"/>
          <p:cNvSpPr>
            <a:spLocks/>
          </p:cNvSpPr>
          <p:nvPr/>
        </p:nvSpPr>
        <p:spPr bwMode="auto">
          <a:xfrm>
            <a:off x="1992469" y="2367929"/>
            <a:ext cx="252127" cy="414443"/>
          </a:xfrm>
          <a:custGeom>
            <a:avLst/>
            <a:gdLst>
              <a:gd name="T0" fmla="*/ 55 w 141"/>
              <a:gd name="T1" fmla="*/ 228 h 232"/>
              <a:gd name="T2" fmla="*/ 17 w 141"/>
              <a:gd name="T3" fmla="*/ 142 h 232"/>
              <a:gd name="T4" fmla="*/ 26 w 141"/>
              <a:gd name="T5" fmla="*/ 0 h 232"/>
              <a:gd name="T6" fmla="*/ 137 w 141"/>
              <a:gd name="T7" fmla="*/ 158 h 232"/>
              <a:gd name="T8" fmla="*/ 69 w 141"/>
              <a:gd name="T9" fmla="*/ 228 h 232"/>
              <a:gd name="T10" fmla="*/ 51 w 141"/>
              <a:gd name="T11" fmla="*/ 43 h 232"/>
              <a:gd name="T12" fmla="*/ 55 w 141"/>
              <a:gd name="T13" fmla="*/ 22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32">
                <a:moveTo>
                  <a:pt x="55" y="228"/>
                </a:moveTo>
                <a:cubicBezTo>
                  <a:pt x="16" y="208"/>
                  <a:pt x="0" y="173"/>
                  <a:pt x="17" y="142"/>
                </a:cubicBezTo>
                <a:cubicBezTo>
                  <a:pt x="37" y="97"/>
                  <a:pt x="38" y="48"/>
                  <a:pt x="26" y="0"/>
                </a:cubicBezTo>
                <a:cubicBezTo>
                  <a:pt x="76" y="39"/>
                  <a:pt x="131" y="85"/>
                  <a:pt x="137" y="158"/>
                </a:cubicBezTo>
                <a:cubicBezTo>
                  <a:pt x="141" y="206"/>
                  <a:pt x="122" y="232"/>
                  <a:pt x="69" y="228"/>
                </a:cubicBezTo>
                <a:cubicBezTo>
                  <a:pt x="75" y="175"/>
                  <a:pt x="74" y="108"/>
                  <a:pt x="51" y="43"/>
                </a:cubicBezTo>
                <a:cubicBezTo>
                  <a:pt x="74" y="116"/>
                  <a:pt x="70" y="172"/>
                  <a:pt x="55" y="2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>
            <a:off x="684229" y="2935803"/>
            <a:ext cx="846301" cy="537895"/>
          </a:xfrm>
          <a:custGeom>
            <a:avLst/>
            <a:gdLst>
              <a:gd name="T0" fmla="*/ 474 w 474"/>
              <a:gd name="T1" fmla="*/ 114 h 302"/>
              <a:gd name="T2" fmla="*/ 270 w 474"/>
              <a:gd name="T3" fmla="*/ 278 h 302"/>
              <a:gd name="T4" fmla="*/ 0 w 474"/>
              <a:gd name="T5" fmla="*/ 277 h 302"/>
              <a:gd name="T6" fmla="*/ 278 w 474"/>
              <a:gd name="T7" fmla="*/ 38 h 302"/>
              <a:gd name="T8" fmla="*/ 466 w 474"/>
              <a:gd name="T9" fmla="*/ 93 h 302"/>
              <a:gd name="T10" fmla="*/ 97 w 474"/>
              <a:gd name="T11" fmla="*/ 205 h 302"/>
              <a:gd name="T12" fmla="*/ 474 w 474"/>
              <a:gd name="T13" fmla="*/ 114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4" h="302">
                <a:moveTo>
                  <a:pt x="474" y="114"/>
                </a:moveTo>
                <a:cubicBezTo>
                  <a:pt x="466" y="226"/>
                  <a:pt x="392" y="302"/>
                  <a:pt x="270" y="278"/>
                </a:cubicBezTo>
                <a:cubicBezTo>
                  <a:pt x="179" y="260"/>
                  <a:pt x="94" y="245"/>
                  <a:pt x="0" y="277"/>
                </a:cubicBezTo>
                <a:cubicBezTo>
                  <a:pt x="64" y="156"/>
                  <a:pt x="154" y="67"/>
                  <a:pt x="278" y="38"/>
                </a:cubicBezTo>
                <a:cubicBezTo>
                  <a:pt x="278" y="38"/>
                  <a:pt x="399" y="0"/>
                  <a:pt x="466" y="93"/>
                </a:cubicBezTo>
                <a:cubicBezTo>
                  <a:pt x="335" y="95"/>
                  <a:pt x="208" y="140"/>
                  <a:pt x="97" y="205"/>
                </a:cubicBezTo>
                <a:cubicBezTo>
                  <a:pt x="235" y="136"/>
                  <a:pt x="353" y="111"/>
                  <a:pt x="474" y="1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4" name="Freeform 27"/>
          <p:cNvSpPr>
            <a:spLocks/>
          </p:cNvSpPr>
          <p:nvPr/>
        </p:nvSpPr>
        <p:spPr bwMode="auto">
          <a:xfrm>
            <a:off x="1394769" y="3337899"/>
            <a:ext cx="238023" cy="373880"/>
          </a:xfrm>
          <a:custGeom>
            <a:avLst/>
            <a:gdLst>
              <a:gd name="T0" fmla="*/ 82 w 134"/>
              <a:gd name="T1" fmla="*/ 210 h 210"/>
              <a:gd name="T2" fmla="*/ 124 w 134"/>
              <a:gd name="T3" fmla="*/ 133 h 210"/>
              <a:gd name="T4" fmla="*/ 132 w 134"/>
              <a:gd name="T5" fmla="*/ 0 h 210"/>
              <a:gd name="T6" fmla="*/ 9 w 134"/>
              <a:gd name="T7" fmla="*/ 134 h 210"/>
              <a:gd name="T8" fmla="*/ 74 w 134"/>
              <a:gd name="T9" fmla="*/ 210 h 210"/>
              <a:gd name="T10" fmla="*/ 102 w 134"/>
              <a:gd name="T11" fmla="*/ 37 h 210"/>
              <a:gd name="T12" fmla="*/ 82 w 134"/>
              <a:gd name="T13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" h="210">
                <a:moveTo>
                  <a:pt x="82" y="210"/>
                </a:moveTo>
                <a:cubicBezTo>
                  <a:pt x="122" y="198"/>
                  <a:pt x="134" y="166"/>
                  <a:pt x="124" y="133"/>
                </a:cubicBezTo>
                <a:cubicBezTo>
                  <a:pt x="111" y="88"/>
                  <a:pt x="115" y="45"/>
                  <a:pt x="132" y="0"/>
                </a:cubicBezTo>
                <a:cubicBezTo>
                  <a:pt x="81" y="31"/>
                  <a:pt x="24" y="67"/>
                  <a:pt x="9" y="134"/>
                </a:cubicBezTo>
                <a:cubicBezTo>
                  <a:pt x="0" y="179"/>
                  <a:pt x="21" y="206"/>
                  <a:pt x="74" y="210"/>
                </a:cubicBezTo>
                <a:cubicBezTo>
                  <a:pt x="56" y="151"/>
                  <a:pt x="71" y="89"/>
                  <a:pt x="102" y="37"/>
                </a:cubicBezTo>
                <a:cubicBezTo>
                  <a:pt x="71" y="103"/>
                  <a:pt x="67" y="156"/>
                  <a:pt x="82" y="2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5" name="Freeform 28"/>
          <p:cNvSpPr>
            <a:spLocks/>
          </p:cNvSpPr>
          <p:nvPr/>
        </p:nvSpPr>
        <p:spPr bwMode="auto">
          <a:xfrm>
            <a:off x="883463" y="4110349"/>
            <a:ext cx="673515" cy="901192"/>
          </a:xfrm>
          <a:custGeom>
            <a:avLst/>
            <a:gdLst>
              <a:gd name="T0" fmla="*/ 345 w 377"/>
              <a:gd name="T1" fmla="*/ 105 h 505"/>
              <a:gd name="T2" fmla="*/ 268 w 377"/>
              <a:gd name="T3" fmla="*/ 291 h 505"/>
              <a:gd name="T4" fmla="*/ 44 w 377"/>
              <a:gd name="T5" fmla="*/ 505 h 505"/>
              <a:gd name="T6" fmla="*/ 99 w 377"/>
              <a:gd name="T7" fmla="*/ 84 h 505"/>
              <a:gd name="T8" fmla="*/ 329 w 377"/>
              <a:gd name="T9" fmla="*/ 84 h 505"/>
              <a:gd name="T10" fmla="*/ 68 w 377"/>
              <a:gd name="T11" fmla="*/ 393 h 505"/>
              <a:gd name="T12" fmla="*/ 345 w 377"/>
              <a:gd name="T13" fmla="*/ 1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7" h="505">
                <a:moveTo>
                  <a:pt x="345" y="105"/>
                </a:moveTo>
                <a:cubicBezTo>
                  <a:pt x="377" y="194"/>
                  <a:pt x="341" y="258"/>
                  <a:pt x="268" y="291"/>
                </a:cubicBezTo>
                <a:cubicBezTo>
                  <a:pt x="171" y="334"/>
                  <a:pt x="97" y="407"/>
                  <a:pt x="44" y="505"/>
                </a:cubicBezTo>
                <a:cubicBezTo>
                  <a:pt x="21" y="365"/>
                  <a:pt x="0" y="210"/>
                  <a:pt x="99" y="84"/>
                </a:cubicBezTo>
                <a:cubicBezTo>
                  <a:pt x="165" y="0"/>
                  <a:pt x="245" y="1"/>
                  <a:pt x="329" y="84"/>
                </a:cubicBezTo>
                <a:cubicBezTo>
                  <a:pt x="199" y="142"/>
                  <a:pt x="114" y="261"/>
                  <a:pt x="68" y="393"/>
                </a:cubicBezTo>
                <a:cubicBezTo>
                  <a:pt x="133" y="240"/>
                  <a:pt x="223" y="153"/>
                  <a:pt x="345" y="1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6" name="Freeform 29"/>
          <p:cNvSpPr>
            <a:spLocks/>
          </p:cNvSpPr>
          <p:nvPr/>
        </p:nvSpPr>
        <p:spPr bwMode="auto">
          <a:xfrm>
            <a:off x="2616614" y="2949912"/>
            <a:ext cx="264469" cy="202813"/>
          </a:xfrm>
          <a:custGeom>
            <a:avLst/>
            <a:gdLst>
              <a:gd name="T0" fmla="*/ 131 w 148"/>
              <a:gd name="T1" fmla="*/ 93 h 114"/>
              <a:gd name="T2" fmla="*/ 52 w 148"/>
              <a:gd name="T3" fmla="*/ 75 h 114"/>
              <a:gd name="T4" fmla="*/ 0 w 148"/>
              <a:gd name="T5" fmla="*/ 10 h 114"/>
              <a:gd name="T6" fmla="*/ 111 w 148"/>
              <a:gd name="T7" fmla="*/ 31 h 114"/>
              <a:gd name="T8" fmla="*/ 137 w 148"/>
              <a:gd name="T9" fmla="*/ 85 h 114"/>
              <a:gd name="T10" fmla="*/ 37 w 148"/>
              <a:gd name="T11" fmla="*/ 19 h 114"/>
              <a:gd name="T12" fmla="*/ 131 w 148"/>
              <a:gd name="T13" fmla="*/ 9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114">
                <a:moveTo>
                  <a:pt x="131" y="93"/>
                </a:moveTo>
                <a:cubicBezTo>
                  <a:pt x="101" y="114"/>
                  <a:pt x="70" y="110"/>
                  <a:pt x="52" y="75"/>
                </a:cubicBezTo>
                <a:cubicBezTo>
                  <a:pt x="39" y="51"/>
                  <a:pt x="26" y="27"/>
                  <a:pt x="0" y="10"/>
                </a:cubicBezTo>
                <a:cubicBezTo>
                  <a:pt x="43" y="0"/>
                  <a:pt x="80" y="6"/>
                  <a:pt x="111" y="31"/>
                </a:cubicBezTo>
                <a:cubicBezTo>
                  <a:pt x="111" y="31"/>
                  <a:pt x="148" y="51"/>
                  <a:pt x="137" y="85"/>
                </a:cubicBezTo>
                <a:cubicBezTo>
                  <a:pt x="111" y="58"/>
                  <a:pt x="74" y="33"/>
                  <a:pt x="37" y="19"/>
                </a:cubicBezTo>
                <a:cubicBezTo>
                  <a:pt x="79" y="41"/>
                  <a:pt x="108" y="63"/>
                  <a:pt x="131" y="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7" name="Freeform 30"/>
          <p:cNvSpPr>
            <a:spLocks/>
          </p:cNvSpPr>
          <p:nvPr/>
        </p:nvSpPr>
        <p:spPr bwMode="auto">
          <a:xfrm>
            <a:off x="2787639" y="2480798"/>
            <a:ext cx="479571" cy="335081"/>
          </a:xfrm>
          <a:custGeom>
            <a:avLst/>
            <a:gdLst>
              <a:gd name="T0" fmla="*/ 221 w 268"/>
              <a:gd name="T1" fmla="*/ 165 h 188"/>
              <a:gd name="T2" fmla="*/ 123 w 268"/>
              <a:gd name="T3" fmla="*/ 142 h 188"/>
              <a:gd name="T4" fmla="*/ 0 w 268"/>
              <a:gd name="T5" fmla="*/ 43 h 188"/>
              <a:gd name="T6" fmla="*/ 213 w 268"/>
              <a:gd name="T7" fmla="*/ 42 h 188"/>
              <a:gd name="T8" fmla="*/ 230 w 268"/>
              <a:gd name="T9" fmla="*/ 157 h 188"/>
              <a:gd name="T10" fmla="*/ 56 w 268"/>
              <a:gd name="T11" fmla="*/ 47 h 188"/>
              <a:gd name="T12" fmla="*/ 221 w 268"/>
              <a:gd name="T13" fmla="*/ 16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188">
                <a:moveTo>
                  <a:pt x="221" y="165"/>
                </a:moveTo>
                <a:cubicBezTo>
                  <a:pt x="181" y="188"/>
                  <a:pt x="144" y="174"/>
                  <a:pt x="123" y="142"/>
                </a:cubicBezTo>
                <a:cubicBezTo>
                  <a:pt x="95" y="96"/>
                  <a:pt x="53" y="62"/>
                  <a:pt x="0" y="43"/>
                </a:cubicBezTo>
                <a:cubicBezTo>
                  <a:pt x="67" y="20"/>
                  <a:pt x="145" y="0"/>
                  <a:pt x="213" y="42"/>
                </a:cubicBezTo>
                <a:cubicBezTo>
                  <a:pt x="261" y="67"/>
                  <a:pt x="268" y="110"/>
                  <a:pt x="230" y="157"/>
                </a:cubicBezTo>
                <a:cubicBezTo>
                  <a:pt x="191" y="95"/>
                  <a:pt x="127" y="61"/>
                  <a:pt x="56" y="47"/>
                </a:cubicBezTo>
                <a:cubicBezTo>
                  <a:pt x="138" y="70"/>
                  <a:pt x="188" y="108"/>
                  <a:pt x="221" y="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3581045" y="2380274"/>
            <a:ext cx="666463" cy="456769"/>
          </a:xfrm>
          <a:custGeom>
            <a:avLst/>
            <a:gdLst>
              <a:gd name="T0" fmla="*/ 8 w 374"/>
              <a:gd name="T1" fmla="*/ 178 h 256"/>
              <a:gd name="T2" fmla="*/ 209 w 374"/>
              <a:gd name="T3" fmla="*/ 185 h 256"/>
              <a:gd name="T4" fmla="*/ 374 w 374"/>
              <a:gd name="T5" fmla="*/ 58 h 256"/>
              <a:gd name="T6" fmla="*/ 91 w 374"/>
              <a:gd name="T7" fmla="*/ 41 h 256"/>
              <a:gd name="T8" fmla="*/ 1 w 374"/>
              <a:gd name="T9" fmla="*/ 162 h 256"/>
              <a:gd name="T10" fmla="*/ 284 w 374"/>
              <a:gd name="T11" fmla="*/ 59 h 256"/>
              <a:gd name="T12" fmla="*/ 8 w 374"/>
              <a:gd name="T13" fmla="*/ 17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256">
                <a:moveTo>
                  <a:pt x="8" y="178"/>
                </a:moveTo>
                <a:cubicBezTo>
                  <a:pt x="66" y="246"/>
                  <a:pt x="148" y="256"/>
                  <a:pt x="209" y="185"/>
                </a:cubicBezTo>
                <a:cubicBezTo>
                  <a:pt x="255" y="130"/>
                  <a:pt x="302" y="80"/>
                  <a:pt x="374" y="58"/>
                </a:cubicBezTo>
                <a:cubicBezTo>
                  <a:pt x="279" y="13"/>
                  <a:pt x="183" y="0"/>
                  <a:pt x="91" y="41"/>
                </a:cubicBezTo>
                <a:cubicBezTo>
                  <a:pt x="91" y="41"/>
                  <a:pt x="0" y="74"/>
                  <a:pt x="1" y="162"/>
                </a:cubicBezTo>
                <a:cubicBezTo>
                  <a:pt x="85" y="102"/>
                  <a:pt x="182" y="70"/>
                  <a:pt x="284" y="59"/>
                </a:cubicBezTo>
                <a:cubicBezTo>
                  <a:pt x="163" y="80"/>
                  <a:pt x="79" y="121"/>
                  <a:pt x="8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19" name="Freeform 32"/>
          <p:cNvSpPr>
            <a:spLocks/>
          </p:cNvSpPr>
          <p:nvPr/>
        </p:nvSpPr>
        <p:spPr bwMode="auto">
          <a:xfrm>
            <a:off x="3991855" y="2895240"/>
            <a:ext cx="930931" cy="555531"/>
          </a:xfrm>
          <a:custGeom>
            <a:avLst/>
            <a:gdLst>
              <a:gd name="T0" fmla="*/ 0 w 522"/>
              <a:gd name="T1" fmla="*/ 133 h 312"/>
              <a:gd name="T2" fmla="*/ 246 w 522"/>
              <a:gd name="T3" fmla="*/ 259 h 312"/>
              <a:gd name="T4" fmla="*/ 522 w 522"/>
              <a:gd name="T5" fmla="*/ 201 h 312"/>
              <a:gd name="T6" fmla="*/ 185 w 522"/>
              <a:gd name="T7" fmla="*/ 11 h 312"/>
              <a:gd name="T8" fmla="*/ 3 w 522"/>
              <a:gd name="T9" fmla="*/ 109 h 312"/>
              <a:gd name="T10" fmla="*/ 409 w 522"/>
              <a:gd name="T11" fmla="*/ 147 h 312"/>
              <a:gd name="T12" fmla="*/ 0 w 522"/>
              <a:gd name="T13" fmla="*/ 13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2" h="312">
                <a:moveTo>
                  <a:pt x="0" y="133"/>
                </a:moveTo>
                <a:cubicBezTo>
                  <a:pt x="30" y="249"/>
                  <a:pt x="124" y="312"/>
                  <a:pt x="246" y="259"/>
                </a:cubicBezTo>
                <a:cubicBezTo>
                  <a:pt x="332" y="221"/>
                  <a:pt x="419" y="188"/>
                  <a:pt x="522" y="201"/>
                </a:cubicBezTo>
                <a:cubicBezTo>
                  <a:pt x="431" y="89"/>
                  <a:pt x="321" y="17"/>
                  <a:pt x="185" y="11"/>
                </a:cubicBezTo>
                <a:cubicBezTo>
                  <a:pt x="185" y="11"/>
                  <a:pt x="51" y="0"/>
                  <a:pt x="3" y="109"/>
                </a:cubicBezTo>
                <a:cubicBezTo>
                  <a:pt x="137" y="85"/>
                  <a:pt x="279" y="104"/>
                  <a:pt x="409" y="147"/>
                </a:cubicBezTo>
                <a:cubicBezTo>
                  <a:pt x="249" y="106"/>
                  <a:pt x="124" y="106"/>
                  <a:pt x="0" y="1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20" name="Freeform 33"/>
          <p:cNvSpPr>
            <a:spLocks/>
          </p:cNvSpPr>
          <p:nvPr/>
        </p:nvSpPr>
        <p:spPr bwMode="auto">
          <a:xfrm>
            <a:off x="4007721" y="3475459"/>
            <a:ext cx="162208" cy="239848"/>
          </a:xfrm>
          <a:custGeom>
            <a:avLst/>
            <a:gdLst>
              <a:gd name="T0" fmla="*/ 40 w 91"/>
              <a:gd name="T1" fmla="*/ 134 h 134"/>
              <a:gd name="T2" fmla="*/ 9 w 91"/>
              <a:gd name="T3" fmla="*/ 85 h 134"/>
              <a:gd name="T4" fmla="*/ 0 w 91"/>
              <a:gd name="T5" fmla="*/ 0 h 134"/>
              <a:gd name="T6" fmla="*/ 84 w 91"/>
              <a:gd name="T7" fmla="*/ 82 h 134"/>
              <a:gd name="T8" fmla="*/ 45 w 91"/>
              <a:gd name="T9" fmla="*/ 132 h 134"/>
              <a:gd name="T10" fmla="*/ 21 w 91"/>
              <a:gd name="T11" fmla="*/ 24 h 134"/>
              <a:gd name="T12" fmla="*/ 40 w 91"/>
              <a:gd name="T13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34">
                <a:moveTo>
                  <a:pt x="40" y="134"/>
                </a:moveTo>
                <a:cubicBezTo>
                  <a:pt x="16" y="126"/>
                  <a:pt x="6" y="107"/>
                  <a:pt x="9" y="85"/>
                </a:cubicBezTo>
                <a:cubicBezTo>
                  <a:pt x="18" y="56"/>
                  <a:pt x="13" y="27"/>
                  <a:pt x="0" y="0"/>
                </a:cubicBezTo>
                <a:cubicBezTo>
                  <a:pt x="34" y="16"/>
                  <a:pt x="71" y="39"/>
                  <a:pt x="84" y="82"/>
                </a:cubicBezTo>
                <a:cubicBezTo>
                  <a:pt x="91" y="109"/>
                  <a:pt x="80" y="127"/>
                  <a:pt x="45" y="132"/>
                </a:cubicBezTo>
                <a:cubicBezTo>
                  <a:pt x="54" y="94"/>
                  <a:pt x="42" y="57"/>
                  <a:pt x="21" y="24"/>
                </a:cubicBezTo>
                <a:cubicBezTo>
                  <a:pt x="44" y="65"/>
                  <a:pt x="49" y="97"/>
                  <a:pt x="40" y="1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  <p:sp>
        <p:nvSpPr>
          <p:cNvPr id="21" name="Freeform 34"/>
          <p:cNvSpPr>
            <a:spLocks/>
          </p:cNvSpPr>
          <p:nvPr/>
        </p:nvSpPr>
        <p:spPr bwMode="auto">
          <a:xfrm>
            <a:off x="3894881" y="4304344"/>
            <a:ext cx="573016" cy="885320"/>
          </a:xfrm>
          <a:custGeom>
            <a:avLst/>
            <a:gdLst>
              <a:gd name="T0" fmla="*/ 79 w 321"/>
              <a:gd name="T1" fmla="*/ 23 h 496"/>
              <a:gd name="T2" fmla="*/ 81 w 321"/>
              <a:gd name="T3" fmla="*/ 282 h 496"/>
              <a:gd name="T4" fmla="*/ 232 w 321"/>
              <a:gd name="T5" fmla="*/ 496 h 496"/>
              <a:gd name="T6" fmla="*/ 241 w 321"/>
              <a:gd name="T7" fmla="*/ 77 h 496"/>
              <a:gd name="T8" fmla="*/ 98 w 321"/>
              <a:gd name="T9" fmla="*/ 12 h 496"/>
              <a:gd name="T10" fmla="*/ 226 w 321"/>
              <a:gd name="T11" fmla="*/ 397 h 496"/>
              <a:gd name="T12" fmla="*/ 79 w 321"/>
              <a:gd name="T13" fmla="*/ 23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" h="496">
                <a:moveTo>
                  <a:pt x="79" y="23"/>
                </a:moveTo>
                <a:cubicBezTo>
                  <a:pt x="16" y="109"/>
                  <a:pt x="0" y="208"/>
                  <a:pt x="81" y="282"/>
                </a:cubicBezTo>
                <a:cubicBezTo>
                  <a:pt x="160" y="356"/>
                  <a:pt x="215" y="413"/>
                  <a:pt x="232" y="496"/>
                </a:cubicBezTo>
                <a:cubicBezTo>
                  <a:pt x="294" y="351"/>
                  <a:pt x="321" y="204"/>
                  <a:pt x="241" y="77"/>
                </a:cubicBezTo>
                <a:cubicBezTo>
                  <a:pt x="200" y="12"/>
                  <a:pt x="149" y="0"/>
                  <a:pt x="98" y="12"/>
                </a:cubicBezTo>
                <a:cubicBezTo>
                  <a:pt x="181" y="124"/>
                  <a:pt x="221" y="261"/>
                  <a:pt x="226" y="397"/>
                </a:cubicBezTo>
                <a:cubicBezTo>
                  <a:pt x="208" y="234"/>
                  <a:pt x="157" y="123"/>
                  <a:pt x="79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500"/>
              </a:lnSpc>
            </a:pPr>
            <a:endParaRPr lang="bg-BG" sz="1200" dirty="0">
              <a:solidFill>
                <a:prstClr val="black"/>
              </a:solidFill>
              <a:latin typeface="Calibri Ligh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519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463"/>
            <a:ext cx="7078984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12" y="128337"/>
            <a:ext cx="2245488" cy="2412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56156" y="3683621"/>
            <a:ext cx="543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00A2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b="1">
              <a:solidFill>
                <a:srgbClr val="00A2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5143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03761" y="3022302"/>
            <a:ext cx="6152204" cy="1576994"/>
          </a:xfrm>
        </p:spPr>
        <p:txBody>
          <a:bodyPr/>
          <a:lstStyle/>
          <a:p>
            <a:r>
              <a:rPr lang="en-US" altLang="zh-CN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Mở đầu</a:t>
            </a:r>
            <a:endParaRPr lang="zh-CN" altLang="en-US" sz="7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73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0"/>
          <a:stretch>
            <a:fillRect/>
          </a:stretch>
        </p:blipFill>
        <p:spPr>
          <a:xfrm flipV="1">
            <a:off x="0" y="-304799"/>
            <a:ext cx="4047744" cy="3192379"/>
          </a:xfrm>
          <a:custGeom>
            <a:avLst/>
            <a:gdLst>
              <a:gd name="connsiteX0" fmla="*/ 0 w 4047744"/>
              <a:gd name="connsiteY0" fmla="*/ 0 h 3192379"/>
              <a:gd name="connsiteX1" fmla="*/ 4047744 w 4047744"/>
              <a:gd name="connsiteY1" fmla="*/ 0 h 3192379"/>
              <a:gd name="connsiteX2" fmla="*/ 4047744 w 4047744"/>
              <a:gd name="connsiteY2" fmla="*/ 3192379 h 3192379"/>
              <a:gd name="connsiteX3" fmla="*/ 0 w 4047744"/>
              <a:gd name="connsiteY3" fmla="*/ 3192379 h 3192379"/>
              <a:gd name="connsiteX4" fmla="*/ 0 w 4047744"/>
              <a:gd name="connsiteY4" fmla="*/ 0 h 31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92379">
                <a:moveTo>
                  <a:pt x="0" y="0"/>
                </a:moveTo>
                <a:lnTo>
                  <a:pt x="4047744" y="0"/>
                </a:lnTo>
                <a:lnTo>
                  <a:pt x="4047744" y="3192379"/>
                </a:lnTo>
                <a:lnTo>
                  <a:pt x="0" y="31923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567"/>
          <a:stretch>
            <a:fillRect/>
          </a:stretch>
        </p:blipFill>
        <p:spPr>
          <a:xfrm flipH="1">
            <a:off x="8144256" y="4122821"/>
            <a:ext cx="4047744" cy="3184358"/>
          </a:xfrm>
          <a:custGeom>
            <a:avLst/>
            <a:gdLst>
              <a:gd name="connsiteX0" fmla="*/ 0 w 4047744"/>
              <a:gd name="connsiteY0" fmla="*/ 0 h 3184358"/>
              <a:gd name="connsiteX1" fmla="*/ 4047744 w 4047744"/>
              <a:gd name="connsiteY1" fmla="*/ 0 h 3184358"/>
              <a:gd name="connsiteX2" fmla="*/ 4047744 w 4047744"/>
              <a:gd name="connsiteY2" fmla="*/ 3184358 h 3184358"/>
              <a:gd name="connsiteX3" fmla="*/ 0 w 4047744"/>
              <a:gd name="connsiteY3" fmla="*/ 3184358 h 3184358"/>
              <a:gd name="connsiteX4" fmla="*/ 0 w 4047744"/>
              <a:gd name="connsiteY4" fmla="*/ 0 h 3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84358">
                <a:moveTo>
                  <a:pt x="0" y="0"/>
                </a:moveTo>
                <a:lnTo>
                  <a:pt x="4047744" y="0"/>
                </a:lnTo>
                <a:lnTo>
                  <a:pt x="4047744" y="3184358"/>
                </a:lnTo>
                <a:lnTo>
                  <a:pt x="0" y="31843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1282890" y="2136338"/>
            <a:ext cx="7765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smtClean="0">
                <a:solidFill>
                  <a:schemeClr val="accent6">
                    <a:lumMod val="50000"/>
                  </a:schemeClr>
                </a:solidFill>
                <a:latin typeface="#9Slide03 IcielPanton Black" panose="00000A00000000000000" pitchFamily="2" charset="0"/>
                <a:ea typeface="微软雅黑" panose="020B0503020204020204" pitchFamily="34" charset="-122"/>
              </a:rPr>
              <a:t>TRÒ CHƠI:</a:t>
            </a:r>
          </a:p>
          <a:p>
            <a:pPr algn="ctr">
              <a:lnSpc>
                <a:spcPct val="150000"/>
              </a:lnSpc>
            </a:pPr>
            <a:r>
              <a:rPr lang="en-US" altLang="zh-CN" sz="6000" b="1" smtClean="0">
                <a:solidFill>
                  <a:srgbClr val="002060"/>
                </a:solidFill>
                <a:latin typeface="#9Slide03 IcielPanton Black" panose="00000A00000000000000" pitchFamily="2" charset="0"/>
                <a:ea typeface="微软雅黑" panose="020B0503020204020204" pitchFamily="34" charset="-122"/>
              </a:rPr>
              <a:t>RUNG CHUÔNG VÀNG</a:t>
            </a:r>
            <a:endParaRPr lang="zh-CN" altLang="en-US" sz="6000" b="1" dirty="0">
              <a:solidFill>
                <a:srgbClr val="002060"/>
              </a:solidFill>
              <a:latin typeface="#9Slide03 IcielPanton Black" panose="00000A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758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0"/>
          <a:stretch>
            <a:fillRect/>
          </a:stretch>
        </p:blipFill>
        <p:spPr>
          <a:xfrm flipV="1">
            <a:off x="0" y="-304799"/>
            <a:ext cx="4047744" cy="3192379"/>
          </a:xfrm>
          <a:custGeom>
            <a:avLst/>
            <a:gdLst>
              <a:gd name="connsiteX0" fmla="*/ 0 w 4047744"/>
              <a:gd name="connsiteY0" fmla="*/ 0 h 3192379"/>
              <a:gd name="connsiteX1" fmla="*/ 4047744 w 4047744"/>
              <a:gd name="connsiteY1" fmla="*/ 0 h 3192379"/>
              <a:gd name="connsiteX2" fmla="*/ 4047744 w 4047744"/>
              <a:gd name="connsiteY2" fmla="*/ 3192379 h 3192379"/>
              <a:gd name="connsiteX3" fmla="*/ 0 w 4047744"/>
              <a:gd name="connsiteY3" fmla="*/ 3192379 h 3192379"/>
              <a:gd name="connsiteX4" fmla="*/ 0 w 4047744"/>
              <a:gd name="connsiteY4" fmla="*/ 0 h 31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92379">
                <a:moveTo>
                  <a:pt x="0" y="0"/>
                </a:moveTo>
                <a:lnTo>
                  <a:pt x="4047744" y="0"/>
                </a:lnTo>
                <a:lnTo>
                  <a:pt x="4047744" y="3192379"/>
                </a:lnTo>
                <a:lnTo>
                  <a:pt x="0" y="31923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567"/>
          <a:stretch>
            <a:fillRect/>
          </a:stretch>
        </p:blipFill>
        <p:spPr>
          <a:xfrm flipH="1">
            <a:off x="10311248" y="5827593"/>
            <a:ext cx="1880750" cy="1479585"/>
          </a:xfrm>
          <a:custGeom>
            <a:avLst/>
            <a:gdLst>
              <a:gd name="connsiteX0" fmla="*/ 0 w 4047744"/>
              <a:gd name="connsiteY0" fmla="*/ 0 h 3184358"/>
              <a:gd name="connsiteX1" fmla="*/ 4047744 w 4047744"/>
              <a:gd name="connsiteY1" fmla="*/ 0 h 3184358"/>
              <a:gd name="connsiteX2" fmla="*/ 4047744 w 4047744"/>
              <a:gd name="connsiteY2" fmla="*/ 3184358 h 3184358"/>
              <a:gd name="connsiteX3" fmla="*/ 0 w 4047744"/>
              <a:gd name="connsiteY3" fmla="*/ 3184358 h 3184358"/>
              <a:gd name="connsiteX4" fmla="*/ 0 w 4047744"/>
              <a:gd name="connsiteY4" fmla="*/ 0 h 3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84358">
                <a:moveTo>
                  <a:pt x="0" y="0"/>
                </a:moveTo>
                <a:lnTo>
                  <a:pt x="4047744" y="0"/>
                </a:lnTo>
                <a:lnTo>
                  <a:pt x="4047744" y="3184358"/>
                </a:lnTo>
                <a:lnTo>
                  <a:pt x="0" y="31843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3014359" y="749280"/>
            <a:ext cx="85600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u="sng" smtClean="0">
                <a:solidFill>
                  <a:srgbClr val="002060"/>
                </a:solidFill>
              </a:rPr>
              <a:t>Câu 1:</a:t>
            </a:r>
            <a:r>
              <a:rPr lang="en-US" sz="480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n-US" sz="4800" smtClean="0">
                <a:solidFill>
                  <a:srgbClr val="002060"/>
                </a:solidFill>
              </a:rPr>
              <a:t>Tóm tắt văn bản bằng sơ đồ là cách:</a:t>
            </a:r>
          </a:p>
          <a:p>
            <a:pPr algn="just"/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</a:rPr>
              <a:t>a. </a:t>
            </a:r>
            <a:r>
              <a:rPr lang="en-US" sz="3600" smtClean="0">
                <a:solidFill>
                  <a:schemeClr val="accent6">
                    <a:lumMod val="50000"/>
                  </a:schemeClr>
                </a:solidFill>
              </a:rPr>
              <a:t>Lược bỏ các ý phụ, thông tin chi tiết</a:t>
            </a:r>
          </a:p>
          <a:p>
            <a:pPr algn="just"/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</a:rPr>
              <a:t>b. </a:t>
            </a:r>
            <a:r>
              <a:rPr lang="en-US" sz="3600" smtClean="0">
                <a:solidFill>
                  <a:schemeClr val="accent6">
                    <a:lumMod val="50000"/>
                  </a:schemeClr>
                </a:solidFill>
              </a:rPr>
              <a:t>Chỉ giữ lại những ý chính thông tin cốt lõi và thể hiện bằng sơ đồ.</a:t>
            </a:r>
          </a:p>
          <a:p>
            <a:pPr algn="just"/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</a:rPr>
              <a:t>c. </a:t>
            </a:r>
            <a:r>
              <a:rPr lang="en-US" sz="3600" smtClean="0">
                <a:solidFill>
                  <a:schemeClr val="accent6">
                    <a:lumMod val="50000"/>
                  </a:schemeClr>
                </a:solidFill>
              </a:rPr>
              <a:t>Lược bỏ các ý chính, thông tin chi tiết</a:t>
            </a:r>
          </a:p>
          <a:p>
            <a:pPr algn="just"/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</a:rPr>
              <a:t>d. </a:t>
            </a:r>
            <a:r>
              <a:rPr lang="en-US" sz="3600" smtClean="0">
                <a:solidFill>
                  <a:schemeClr val="accent6">
                    <a:lumMod val="50000"/>
                  </a:schemeClr>
                </a:solidFill>
              </a:rPr>
              <a:t>Cả a, b đều đúng</a:t>
            </a:r>
            <a:endParaRPr lang="en-US" sz="36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66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0"/>
          <a:stretch>
            <a:fillRect/>
          </a:stretch>
        </p:blipFill>
        <p:spPr>
          <a:xfrm flipV="1">
            <a:off x="0" y="-304799"/>
            <a:ext cx="4047744" cy="3192379"/>
          </a:xfrm>
          <a:custGeom>
            <a:avLst/>
            <a:gdLst>
              <a:gd name="connsiteX0" fmla="*/ 0 w 4047744"/>
              <a:gd name="connsiteY0" fmla="*/ 0 h 3192379"/>
              <a:gd name="connsiteX1" fmla="*/ 4047744 w 4047744"/>
              <a:gd name="connsiteY1" fmla="*/ 0 h 3192379"/>
              <a:gd name="connsiteX2" fmla="*/ 4047744 w 4047744"/>
              <a:gd name="connsiteY2" fmla="*/ 3192379 h 3192379"/>
              <a:gd name="connsiteX3" fmla="*/ 0 w 4047744"/>
              <a:gd name="connsiteY3" fmla="*/ 3192379 h 3192379"/>
              <a:gd name="connsiteX4" fmla="*/ 0 w 4047744"/>
              <a:gd name="connsiteY4" fmla="*/ 0 h 31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92379">
                <a:moveTo>
                  <a:pt x="0" y="0"/>
                </a:moveTo>
                <a:lnTo>
                  <a:pt x="4047744" y="0"/>
                </a:lnTo>
                <a:lnTo>
                  <a:pt x="4047744" y="3192379"/>
                </a:lnTo>
                <a:lnTo>
                  <a:pt x="0" y="31923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567"/>
          <a:stretch>
            <a:fillRect/>
          </a:stretch>
        </p:blipFill>
        <p:spPr>
          <a:xfrm flipH="1">
            <a:off x="10311248" y="5827593"/>
            <a:ext cx="1880750" cy="1479585"/>
          </a:xfrm>
          <a:custGeom>
            <a:avLst/>
            <a:gdLst>
              <a:gd name="connsiteX0" fmla="*/ 0 w 4047744"/>
              <a:gd name="connsiteY0" fmla="*/ 0 h 3184358"/>
              <a:gd name="connsiteX1" fmla="*/ 4047744 w 4047744"/>
              <a:gd name="connsiteY1" fmla="*/ 0 h 3184358"/>
              <a:gd name="connsiteX2" fmla="*/ 4047744 w 4047744"/>
              <a:gd name="connsiteY2" fmla="*/ 3184358 h 3184358"/>
              <a:gd name="connsiteX3" fmla="*/ 0 w 4047744"/>
              <a:gd name="connsiteY3" fmla="*/ 3184358 h 3184358"/>
              <a:gd name="connsiteX4" fmla="*/ 0 w 4047744"/>
              <a:gd name="connsiteY4" fmla="*/ 0 h 3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84358">
                <a:moveTo>
                  <a:pt x="0" y="0"/>
                </a:moveTo>
                <a:lnTo>
                  <a:pt x="4047744" y="0"/>
                </a:lnTo>
                <a:lnTo>
                  <a:pt x="4047744" y="3184358"/>
                </a:lnTo>
                <a:lnTo>
                  <a:pt x="0" y="31843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2927274" y="653222"/>
            <a:ext cx="856001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>
                <a:solidFill>
                  <a:srgbClr val="002060"/>
                </a:solidFill>
              </a:rPr>
              <a:t>Câu 2</a:t>
            </a:r>
            <a:r>
              <a:rPr lang="en-US" sz="4400" b="1" u="sng">
                <a:solidFill>
                  <a:srgbClr val="002060"/>
                </a:solidFill>
              </a:rPr>
              <a:t>:</a:t>
            </a:r>
            <a:r>
              <a:rPr lang="en-US" sz="4400">
                <a:solidFill>
                  <a:srgbClr val="002060"/>
                </a:solidFill>
              </a:rPr>
              <a:t> </a:t>
            </a:r>
            <a:endParaRPr lang="en-US" sz="4400" smtClean="0">
              <a:solidFill>
                <a:srgbClr val="002060"/>
              </a:solidFill>
            </a:endParaRPr>
          </a:p>
          <a:p>
            <a:r>
              <a:rPr lang="en-US" sz="4400" smtClean="0">
                <a:solidFill>
                  <a:srgbClr val="002060"/>
                </a:solidFill>
              </a:rPr>
              <a:t>Về </a:t>
            </a:r>
            <a:r>
              <a:rPr lang="en-US" sz="4400">
                <a:solidFill>
                  <a:srgbClr val="002060"/>
                </a:solidFill>
              </a:rPr>
              <a:t>nội dung tóm tắt văn bản bằng sơ đồ </a:t>
            </a:r>
            <a:r>
              <a:rPr lang="en-US" sz="4400" b="1">
                <a:solidFill>
                  <a:srgbClr val="002060"/>
                </a:solidFill>
              </a:rPr>
              <a:t>không có </a:t>
            </a:r>
            <a:r>
              <a:rPr lang="en-US" sz="4400">
                <a:solidFill>
                  <a:srgbClr val="002060"/>
                </a:solidFill>
              </a:rPr>
              <a:t>yêu cầu nào sau </a:t>
            </a:r>
            <a:r>
              <a:rPr lang="en-US" sz="4400">
                <a:solidFill>
                  <a:srgbClr val="002060"/>
                </a:solidFill>
              </a:rPr>
              <a:t>đây</a:t>
            </a:r>
            <a:r>
              <a:rPr lang="en-US" sz="4400" smtClean="0">
                <a:solidFill>
                  <a:srgbClr val="002060"/>
                </a:solidFill>
              </a:rPr>
              <a:t>?</a:t>
            </a:r>
          </a:p>
          <a:p>
            <a:endParaRPr lang="en-US" sz="3200" b="1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 Tóm lược đúng, đủ các sự việc, phần đoạn, ý chính trong văn bản.</a:t>
            </a:r>
          </a:p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b. 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Tóm tắt đầy đủ các sự việc, phần đoạn chi tiết, cụ thể trong văn bản.</a:t>
            </a:r>
          </a:p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c.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 Thể hiện được quan hệ giữa các sự việc, phần đoạn, ý chính trong văn bản.</a:t>
            </a:r>
          </a:p>
        </p:txBody>
      </p:sp>
    </p:spTree>
    <p:extLst>
      <p:ext uri="{BB962C8B-B14F-4D97-AF65-F5344CB8AC3E}">
        <p14:creationId xmlns:p14="http://schemas.microsoft.com/office/powerpoint/2010/main" val="3419876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0"/>
          <a:stretch>
            <a:fillRect/>
          </a:stretch>
        </p:blipFill>
        <p:spPr>
          <a:xfrm flipV="1">
            <a:off x="0" y="-304799"/>
            <a:ext cx="4047744" cy="3192379"/>
          </a:xfrm>
          <a:custGeom>
            <a:avLst/>
            <a:gdLst>
              <a:gd name="connsiteX0" fmla="*/ 0 w 4047744"/>
              <a:gd name="connsiteY0" fmla="*/ 0 h 3192379"/>
              <a:gd name="connsiteX1" fmla="*/ 4047744 w 4047744"/>
              <a:gd name="connsiteY1" fmla="*/ 0 h 3192379"/>
              <a:gd name="connsiteX2" fmla="*/ 4047744 w 4047744"/>
              <a:gd name="connsiteY2" fmla="*/ 3192379 h 3192379"/>
              <a:gd name="connsiteX3" fmla="*/ 0 w 4047744"/>
              <a:gd name="connsiteY3" fmla="*/ 3192379 h 3192379"/>
              <a:gd name="connsiteX4" fmla="*/ 0 w 4047744"/>
              <a:gd name="connsiteY4" fmla="*/ 0 h 31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92379">
                <a:moveTo>
                  <a:pt x="0" y="0"/>
                </a:moveTo>
                <a:lnTo>
                  <a:pt x="4047744" y="0"/>
                </a:lnTo>
                <a:lnTo>
                  <a:pt x="4047744" y="3192379"/>
                </a:lnTo>
                <a:lnTo>
                  <a:pt x="0" y="31923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567"/>
          <a:stretch>
            <a:fillRect/>
          </a:stretch>
        </p:blipFill>
        <p:spPr>
          <a:xfrm flipH="1">
            <a:off x="10311248" y="5827593"/>
            <a:ext cx="1880750" cy="1479585"/>
          </a:xfrm>
          <a:custGeom>
            <a:avLst/>
            <a:gdLst>
              <a:gd name="connsiteX0" fmla="*/ 0 w 4047744"/>
              <a:gd name="connsiteY0" fmla="*/ 0 h 3184358"/>
              <a:gd name="connsiteX1" fmla="*/ 4047744 w 4047744"/>
              <a:gd name="connsiteY1" fmla="*/ 0 h 3184358"/>
              <a:gd name="connsiteX2" fmla="*/ 4047744 w 4047744"/>
              <a:gd name="connsiteY2" fmla="*/ 3184358 h 3184358"/>
              <a:gd name="connsiteX3" fmla="*/ 0 w 4047744"/>
              <a:gd name="connsiteY3" fmla="*/ 3184358 h 3184358"/>
              <a:gd name="connsiteX4" fmla="*/ 0 w 4047744"/>
              <a:gd name="connsiteY4" fmla="*/ 0 h 3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84358">
                <a:moveTo>
                  <a:pt x="0" y="0"/>
                </a:moveTo>
                <a:lnTo>
                  <a:pt x="4047744" y="0"/>
                </a:lnTo>
                <a:lnTo>
                  <a:pt x="4047744" y="3184358"/>
                </a:lnTo>
                <a:lnTo>
                  <a:pt x="0" y="31843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3014359" y="749280"/>
            <a:ext cx="85600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u="sng">
                <a:solidFill>
                  <a:srgbClr val="002060"/>
                </a:solidFill>
              </a:rPr>
              <a:t>Câu 3</a:t>
            </a:r>
            <a:r>
              <a:rPr lang="en-US" sz="4800" b="1" u="sng">
                <a:solidFill>
                  <a:srgbClr val="002060"/>
                </a:solidFill>
              </a:rPr>
              <a:t>:</a:t>
            </a:r>
            <a:r>
              <a:rPr lang="en-US" sz="4800">
                <a:solidFill>
                  <a:srgbClr val="002060"/>
                </a:solidFill>
              </a:rPr>
              <a:t> </a:t>
            </a:r>
            <a:endParaRPr lang="en-US" sz="4800" smtClean="0">
              <a:solidFill>
                <a:srgbClr val="002060"/>
              </a:solidFill>
            </a:endParaRPr>
          </a:p>
          <a:p>
            <a:pPr algn="just"/>
            <a:r>
              <a:rPr lang="en-US" sz="4800" smtClean="0">
                <a:solidFill>
                  <a:srgbClr val="002060"/>
                </a:solidFill>
              </a:rPr>
              <a:t>Về </a:t>
            </a:r>
            <a:r>
              <a:rPr lang="en-US" sz="4800">
                <a:solidFill>
                  <a:srgbClr val="002060"/>
                </a:solidFill>
              </a:rPr>
              <a:t>nội dung tóm tắt văn bản bằng sơ đồ </a:t>
            </a:r>
            <a:r>
              <a:rPr lang="en-US" sz="4800" b="1">
                <a:solidFill>
                  <a:srgbClr val="002060"/>
                </a:solidFill>
              </a:rPr>
              <a:t>có </a:t>
            </a:r>
            <a:r>
              <a:rPr lang="en-US" sz="4800">
                <a:solidFill>
                  <a:srgbClr val="002060"/>
                </a:solidFill>
              </a:rPr>
              <a:t>yêu cầu nào sau </a:t>
            </a:r>
            <a:r>
              <a:rPr lang="en-US" sz="4800">
                <a:solidFill>
                  <a:srgbClr val="002060"/>
                </a:solidFill>
              </a:rPr>
              <a:t>đây</a:t>
            </a:r>
            <a:r>
              <a:rPr lang="en-US" sz="4800" smtClean="0">
                <a:solidFill>
                  <a:srgbClr val="002060"/>
                </a:solidFill>
              </a:rPr>
              <a:t>?</a:t>
            </a:r>
          </a:p>
          <a:p>
            <a:pPr algn="just"/>
            <a:endParaRPr lang="en-US" sz="360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a. 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</a:rPr>
              <a:t>Sử dụng các từ khóa, cụm từ.</a:t>
            </a:r>
          </a:p>
          <a:p>
            <a:pPr algn="just"/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b.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</a:rPr>
              <a:t> Sử dụng từ khóa, câu dài.</a:t>
            </a:r>
          </a:p>
          <a:p>
            <a:pPr algn="just"/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c.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</a:rPr>
              <a:t> Thể hiện nội dung chi tiết, cụ thể của văn bản.</a:t>
            </a:r>
          </a:p>
        </p:txBody>
      </p:sp>
    </p:spTree>
    <p:extLst>
      <p:ext uri="{BB962C8B-B14F-4D97-AF65-F5344CB8AC3E}">
        <p14:creationId xmlns:p14="http://schemas.microsoft.com/office/powerpoint/2010/main" val="184665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0"/>
          <a:stretch>
            <a:fillRect/>
          </a:stretch>
        </p:blipFill>
        <p:spPr>
          <a:xfrm flipV="1">
            <a:off x="0" y="-304799"/>
            <a:ext cx="4047744" cy="3192379"/>
          </a:xfrm>
          <a:custGeom>
            <a:avLst/>
            <a:gdLst>
              <a:gd name="connsiteX0" fmla="*/ 0 w 4047744"/>
              <a:gd name="connsiteY0" fmla="*/ 0 h 3192379"/>
              <a:gd name="connsiteX1" fmla="*/ 4047744 w 4047744"/>
              <a:gd name="connsiteY1" fmla="*/ 0 h 3192379"/>
              <a:gd name="connsiteX2" fmla="*/ 4047744 w 4047744"/>
              <a:gd name="connsiteY2" fmla="*/ 3192379 h 3192379"/>
              <a:gd name="connsiteX3" fmla="*/ 0 w 4047744"/>
              <a:gd name="connsiteY3" fmla="*/ 3192379 h 3192379"/>
              <a:gd name="connsiteX4" fmla="*/ 0 w 4047744"/>
              <a:gd name="connsiteY4" fmla="*/ 0 h 31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92379">
                <a:moveTo>
                  <a:pt x="0" y="0"/>
                </a:moveTo>
                <a:lnTo>
                  <a:pt x="4047744" y="0"/>
                </a:lnTo>
                <a:lnTo>
                  <a:pt x="4047744" y="3192379"/>
                </a:lnTo>
                <a:lnTo>
                  <a:pt x="0" y="31923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567"/>
          <a:stretch>
            <a:fillRect/>
          </a:stretch>
        </p:blipFill>
        <p:spPr>
          <a:xfrm flipH="1">
            <a:off x="10311248" y="5827593"/>
            <a:ext cx="1880750" cy="1479585"/>
          </a:xfrm>
          <a:custGeom>
            <a:avLst/>
            <a:gdLst>
              <a:gd name="connsiteX0" fmla="*/ 0 w 4047744"/>
              <a:gd name="connsiteY0" fmla="*/ 0 h 3184358"/>
              <a:gd name="connsiteX1" fmla="*/ 4047744 w 4047744"/>
              <a:gd name="connsiteY1" fmla="*/ 0 h 3184358"/>
              <a:gd name="connsiteX2" fmla="*/ 4047744 w 4047744"/>
              <a:gd name="connsiteY2" fmla="*/ 3184358 h 3184358"/>
              <a:gd name="connsiteX3" fmla="*/ 0 w 4047744"/>
              <a:gd name="connsiteY3" fmla="*/ 3184358 h 3184358"/>
              <a:gd name="connsiteX4" fmla="*/ 0 w 4047744"/>
              <a:gd name="connsiteY4" fmla="*/ 0 h 3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84358">
                <a:moveTo>
                  <a:pt x="0" y="0"/>
                </a:moveTo>
                <a:lnTo>
                  <a:pt x="4047744" y="0"/>
                </a:lnTo>
                <a:lnTo>
                  <a:pt x="4047744" y="3184358"/>
                </a:lnTo>
                <a:lnTo>
                  <a:pt x="0" y="31843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3014359" y="749280"/>
            <a:ext cx="85600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>
                <a:solidFill>
                  <a:srgbClr val="002060"/>
                </a:solidFill>
              </a:rPr>
              <a:t>Câu 4</a:t>
            </a:r>
            <a:r>
              <a:rPr lang="en-US" sz="3600" b="1" u="sng">
                <a:solidFill>
                  <a:srgbClr val="002060"/>
                </a:solidFill>
              </a:rPr>
              <a:t>:</a:t>
            </a:r>
            <a:r>
              <a:rPr lang="en-US" sz="3600">
                <a:solidFill>
                  <a:srgbClr val="002060"/>
                </a:solidFill>
              </a:rPr>
              <a:t> </a:t>
            </a:r>
            <a:endParaRPr lang="en-US" sz="3600" smtClean="0">
              <a:solidFill>
                <a:srgbClr val="002060"/>
              </a:solidFill>
            </a:endParaRPr>
          </a:p>
          <a:p>
            <a:pPr algn="just"/>
            <a:r>
              <a:rPr lang="en-US" sz="3600" smtClean="0">
                <a:solidFill>
                  <a:srgbClr val="002060"/>
                </a:solidFill>
              </a:rPr>
              <a:t>Về </a:t>
            </a:r>
            <a:r>
              <a:rPr lang="en-US" sz="3600">
                <a:solidFill>
                  <a:srgbClr val="002060"/>
                </a:solidFill>
              </a:rPr>
              <a:t>hình thức tóm tắt văn bản bằng sơ đồ </a:t>
            </a:r>
            <a:r>
              <a:rPr lang="en-US" sz="3600" b="1">
                <a:solidFill>
                  <a:srgbClr val="002060"/>
                </a:solidFill>
              </a:rPr>
              <a:t>có yêu cầu</a:t>
            </a:r>
            <a:r>
              <a:rPr lang="en-US" sz="3600">
                <a:solidFill>
                  <a:srgbClr val="002060"/>
                </a:solidFill>
              </a:rPr>
              <a:t> nào sau </a:t>
            </a:r>
            <a:r>
              <a:rPr lang="en-US" sz="3600">
                <a:solidFill>
                  <a:srgbClr val="002060"/>
                </a:solidFill>
              </a:rPr>
              <a:t>đây</a:t>
            </a:r>
            <a:r>
              <a:rPr lang="en-US" sz="3600" smtClean="0">
                <a:solidFill>
                  <a:srgbClr val="002060"/>
                </a:solidFill>
              </a:rPr>
              <a:t>?</a:t>
            </a:r>
          </a:p>
          <a:p>
            <a:pPr algn="just"/>
            <a:endParaRPr lang="en-US" sz="3600"/>
          </a:p>
          <a:p>
            <a:pPr algn="just"/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a.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</a:rPr>
              <a:t> Thể hiện nội dung bao quát của văn bản.</a:t>
            </a:r>
          </a:p>
          <a:p>
            <a:pPr algn="just"/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b. 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</a:rPr>
              <a:t>Kết hợp hài hòa, hợp lí giữa các từ khóa với hình vẽ, mũi tên, các kí hiệu…</a:t>
            </a:r>
          </a:p>
          <a:p>
            <a:pPr algn="just"/>
            <a:r>
              <a:rPr lang="en-US" sz="3600" b="1">
                <a:solidFill>
                  <a:schemeClr val="accent6">
                    <a:lumMod val="50000"/>
                  </a:schemeClr>
                </a:solidFill>
              </a:rPr>
              <a:t>c.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</a:rPr>
              <a:t> Sử dụng từ khóa, câu dài.</a:t>
            </a:r>
          </a:p>
        </p:txBody>
      </p:sp>
    </p:spTree>
    <p:extLst>
      <p:ext uri="{BB962C8B-B14F-4D97-AF65-F5344CB8AC3E}">
        <p14:creationId xmlns:p14="http://schemas.microsoft.com/office/powerpoint/2010/main" val="119911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F7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3450"/>
          <a:stretch>
            <a:fillRect/>
          </a:stretch>
        </p:blipFill>
        <p:spPr>
          <a:xfrm flipV="1">
            <a:off x="0" y="-304800"/>
            <a:ext cx="2772229" cy="3192379"/>
          </a:xfrm>
          <a:custGeom>
            <a:avLst/>
            <a:gdLst>
              <a:gd name="connsiteX0" fmla="*/ 0 w 4047744"/>
              <a:gd name="connsiteY0" fmla="*/ 0 h 3192379"/>
              <a:gd name="connsiteX1" fmla="*/ 4047744 w 4047744"/>
              <a:gd name="connsiteY1" fmla="*/ 0 h 3192379"/>
              <a:gd name="connsiteX2" fmla="*/ 4047744 w 4047744"/>
              <a:gd name="connsiteY2" fmla="*/ 3192379 h 3192379"/>
              <a:gd name="connsiteX3" fmla="*/ 0 w 4047744"/>
              <a:gd name="connsiteY3" fmla="*/ 3192379 h 3192379"/>
              <a:gd name="connsiteX4" fmla="*/ 0 w 4047744"/>
              <a:gd name="connsiteY4" fmla="*/ 0 h 319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92379">
                <a:moveTo>
                  <a:pt x="0" y="0"/>
                </a:moveTo>
                <a:lnTo>
                  <a:pt x="4047744" y="0"/>
                </a:lnTo>
                <a:lnTo>
                  <a:pt x="4047744" y="3192379"/>
                </a:lnTo>
                <a:lnTo>
                  <a:pt x="0" y="319237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3567"/>
          <a:stretch>
            <a:fillRect/>
          </a:stretch>
        </p:blipFill>
        <p:spPr>
          <a:xfrm flipH="1">
            <a:off x="10311248" y="5827593"/>
            <a:ext cx="1880750" cy="1479585"/>
          </a:xfrm>
          <a:custGeom>
            <a:avLst/>
            <a:gdLst>
              <a:gd name="connsiteX0" fmla="*/ 0 w 4047744"/>
              <a:gd name="connsiteY0" fmla="*/ 0 h 3184358"/>
              <a:gd name="connsiteX1" fmla="*/ 4047744 w 4047744"/>
              <a:gd name="connsiteY1" fmla="*/ 0 h 3184358"/>
              <a:gd name="connsiteX2" fmla="*/ 4047744 w 4047744"/>
              <a:gd name="connsiteY2" fmla="*/ 3184358 h 3184358"/>
              <a:gd name="connsiteX3" fmla="*/ 0 w 4047744"/>
              <a:gd name="connsiteY3" fmla="*/ 3184358 h 3184358"/>
              <a:gd name="connsiteX4" fmla="*/ 0 w 4047744"/>
              <a:gd name="connsiteY4" fmla="*/ 0 h 3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744" h="3184358">
                <a:moveTo>
                  <a:pt x="0" y="0"/>
                </a:moveTo>
                <a:lnTo>
                  <a:pt x="4047744" y="0"/>
                </a:lnTo>
                <a:lnTo>
                  <a:pt x="4047744" y="3184358"/>
                </a:lnTo>
                <a:lnTo>
                  <a:pt x="0" y="31843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2191658" y="243512"/>
            <a:ext cx="96810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002060"/>
                </a:solidFill>
              </a:rPr>
              <a:t>Câu 5</a:t>
            </a:r>
            <a:r>
              <a:rPr lang="en-US" sz="4000" b="1" u="sng">
                <a:solidFill>
                  <a:srgbClr val="002060"/>
                </a:solidFill>
              </a:rPr>
              <a:t>:</a:t>
            </a:r>
            <a:r>
              <a:rPr lang="en-US" sz="4000">
                <a:solidFill>
                  <a:srgbClr val="002060"/>
                </a:solidFill>
              </a:rPr>
              <a:t> </a:t>
            </a:r>
            <a:endParaRPr lang="en-US" sz="4000" smtClean="0">
              <a:solidFill>
                <a:srgbClr val="002060"/>
              </a:solidFill>
            </a:endParaRPr>
          </a:p>
          <a:p>
            <a:r>
              <a:rPr lang="en-US" sz="4000" smtClean="0">
                <a:solidFill>
                  <a:srgbClr val="002060"/>
                </a:solidFill>
              </a:rPr>
              <a:t>Về </a:t>
            </a:r>
            <a:r>
              <a:rPr lang="en-US" sz="4000">
                <a:solidFill>
                  <a:srgbClr val="002060"/>
                </a:solidFill>
              </a:rPr>
              <a:t>hình thức tóm tắt văn bản bằng sơ đồ </a:t>
            </a:r>
            <a:r>
              <a:rPr lang="en-US" sz="4000" b="1">
                <a:solidFill>
                  <a:srgbClr val="002060"/>
                </a:solidFill>
              </a:rPr>
              <a:t>không có</a:t>
            </a:r>
            <a:r>
              <a:rPr lang="en-US" sz="4000">
                <a:solidFill>
                  <a:srgbClr val="002060"/>
                </a:solidFill>
              </a:rPr>
              <a:t> yêu cầu nào sau </a:t>
            </a:r>
            <a:r>
              <a:rPr lang="en-US" sz="4000">
                <a:solidFill>
                  <a:srgbClr val="002060"/>
                </a:solidFill>
              </a:rPr>
              <a:t>đây</a:t>
            </a:r>
            <a:r>
              <a:rPr lang="en-US" sz="4000" smtClean="0">
                <a:solidFill>
                  <a:srgbClr val="002060"/>
                </a:solidFill>
              </a:rPr>
              <a:t>?</a:t>
            </a:r>
          </a:p>
          <a:p>
            <a:endParaRPr lang="en-US" sz="3600"/>
          </a:p>
          <a:p>
            <a:r>
              <a:rPr lang="en-US" sz="3600" b="1"/>
              <a:t>a.</a:t>
            </a:r>
            <a:r>
              <a:rPr lang="en-US" sz="3600"/>
              <a:t> Kết hợp hài hòa, hợp lí giữa các từ khóa với hình vẽ, mũi tên, kí hiệu…</a:t>
            </a:r>
          </a:p>
          <a:p>
            <a:r>
              <a:rPr lang="en-US" sz="3600" b="1"/>
              <a:t>b.</a:t>
            </a:r>
            <a:r>
              <a:rPr lang="en-US" sz="3600"/>
              <a:t> Sáng rõ có tính thẩm mĩ, giúp nắm bắt nội dung chính của văn bản một cách thuận lợi, dễ dàng.</a:t>
            </a:r>
          </a:p>
          <a:p>
            <a:r>
              <a:rPr lang="en-US" sz="3600" b="1"/>
              <a:t>c. </a:t>
            </a:r>
            <a:r>
              <a:rPr lang="en-US" sz="3600"/>
              <a:t>Sử dụng chủ yếu bằng màu sắc, câu văn, đoạn văn.</a:t>
            </a:r>
            <a:endParaRPr lang="en-US" sz="36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86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03761" y="3022302"/>
            <a:ext cx="6152204" cy="1576994"/>
          </a:xfrm>
        </p:spPr>
        <p:txBody>
          <a:bodyPr/>
          <a:lstStyle/>
          <a:p>
            <a:r>
              <a:rPr lang="vi-VN"/>
              <a:t>2. Phân tích kiểu văn bản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529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5151347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">
  <a:themeElements>
    <a:clrScheme name="自定义 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D5F4"/>
      </a:accent1>
      <a:accent2>
        <a:srgbClr val="E9F955"/>
      </a:accent2>
      <a:accent3>
        <a:srgbClr val="B5E321"/>
      </a:accent3>
      <a:accent4>
        <a:srgbClr val="62D5F4"/>
      </a:accent4>
      <a:accent5>
        <a:srgbClr val="E9F955"/>
      </a:accent5>
      <a:accent6>
        <a:srgbClr val="B5E32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109</TotalTime>
  <Words>1197</Words>
  <Application>Microsoft Office PowerPoint</Application>
  <PresentationFormat>Widescreen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Microsoft YaHei</vt:lpstr>
      <vt:lpstr>SimSun</vt:lpstr>
      <vt:lpstr>#9Slide03 IcielPanton Black</vt:lpstr>
      <vt:lpstr>Aharoni</vt:lpstr>
      <vt:lpstr>Arial</vt:lpstr>
      <vt:lpstr>Calibri</vt:lpstr>
      <vt:lpstr>Calibri Light</vt:lpstr>
      <vt:lpstr>Impact</vt:lpstr>
      <vt:lpstr>Liberation Serif</vt:lpstr>
      <vt:lpstr>Tahoma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</dc:title>
  <dc:subject>9Slide.vn</dc:subject>
  <dc:creator>Thanh Bui</dc:creator>
  <dc:description>9Slide.vn</dc:description>
  <cp:lastModifiedBy>Admin</cp:lastModifiedBy>
  <cp:revision>31</cp:revision>
  <dcterms:created xsi:type="dcterms:W3CDTF">2017-08-17T10:58:14Z</dcterms:created>
  <dcterms:modified xsi:type="dcterms:W3CDTF">2021-09-29T08:48:43Z</dcterms:modified>
  <cp:category>9Slide.vn</cp:category>
</cp:coreProperties>
</file>